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31" r:id="rId2"/>
    <p:sldId id="312" r:id="rId3"/>
    <p:sldId id="313" r:id="rId4"/>
    <p:sldId id="314" r:id="rId5"/>
    <p:sldId id="329" r:id="rId6"/>
    <p:sldId id="327" r:id="rId7"/>
    <p:sldId id="315" r:id="rId8"/>
    <p:sldId id="324" r:id="rId9"/>
    <p:sldId id="316" r:id="rId10"/>
    <p:sldId id="328" r:id="rId11"/>
    <p:sldId id="332" r:id="rId12"/>
    <p:sldId id="317" r:id="rId13"/>
    <p:sldId id="318" r:id="rId14"/>
    <p:sldId id="320" r:id="rId15"/>
    <p:sldId id="319" r:id="rId16"/>
    <p:sldId id="326" r:id="rId17"/>
    <p:sldId id="330"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69" d="100"/>
          <a:sy n="69" d="100"/>
        </p:scale>
        <p:origin x="140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oepfer, Cathy" userId="S::schroepferc@leonschools.net::e77e8a56-3587-455c-914c-d25a73f320a1" providerId="AD" clId="Web-{019973B9-5A6E-8AF5-AF4E-9563B8D257BA}"/>
    <pc:docChg chg="addSld delSld modSld">
      <pc:chgData name="Schroepfer, Cathy" userId="S::schroepferc@leonschools.net::e77e8a56-3587-455c-914c-d25a73f320a1" providerId="AD" clId="Web-{019973B9-5A6E-8AF5-AF4E-9563B8D257BA}" dt="2019-02-19T15:25:07.206" v="5" actId="1076"/>
      <pc:docMkLst>
        <pc:docMk/>
      </pc:docMkLst>
      <pc:sldChg chg="modSp">
        <pc:chgData name="Schroepfer, Cathy" userId="S::schroepferc@leonschools.net::e77e8a56-3587-455c-914c-d25a73f320a1" providerId="AD" clId="Web-{019973B9-5A6E-8AF5-AF4E-9563B8D257BA}" dt="2019-02-19T15:25:07.206" v="5" actId="1076"/>
        <pc:sldMkLst>
          <pc:docMk/>
          <pc:sldMk cId="0" sldId="328"/>
        </pc:sldMkLst>
        <pc:picChg chg="mod">
          <ac:chgData name="Schroepfer, Cathy" userId="S::schroepferc@leonschools.net::e77e8a56-3587-455c-914c-d25a73f320a1" providerId="AD" clId="Web-{019973B9-5A6E-8AF5-AF4E-9563B8D257BA}" dt="2019-02-19T15:25:07.206" v="5" actId="1076"/>
          <ac:picMkLst>
            <pc:docMk/>
            <pc:sldMk cId="0" sldId="328"/>
            <ac:picMk id="13316" creationId="{879256FF-435C-4279-82BD-0D2F55A846F8}"/>
          </ac:picMkLst>
        </pc:picChg>
      </pc:sldChg>
      <pc:sldChg chg="del">
        <pc:chgData name="Schroepfer, Cathy" userId="S::schroepferc@leonschools.net::e77e8a56-3587-455c-914c-d25a73f320a1" providerId="AD" clId="Web-{019973B9-5A6E-8AF5-AF4E-9563B8D257BA}" dt="2019-02-19T15:20:46.362" v="0"/>
        <pc:sldMkLst>
          <pc:docMk/>
          <pc:sldMk cId="0" sldId="332"/>
        </pc:sldMkLst>
      </pc:sldChg>
      <pc:sldChg chg="addSp modSp new">
        <pc:chgData name="Schroepfer, Cathy" userId="S::schroepferc@leonschools.net::e77e8a56-3587-455c-914c-d25a73f320a1" providerId="AD" clId="Web-{019973B9-5A6E-8AF5-AF4E-9563B8D257BA}" dt="2019-02-19T15:25:01.410" v="4" actId="1076"/>
        <pc:sldMkLst>
          <pc:docMk/>
          <pc:sldMk cId="1511083247" sldId="332"/>
        </pc:sldMkLst>
        <pc:picChg chg="add mod">
          <ac:chgData name="Schroepfer, Cathy" userId="S::schroepferc@leonschools.net::e77e8a56-3587-455c-914c-d25a73f320a1" providerId="AD" clId="Web-{019973B9-5A6E-8AF5-AF4E-9563B8D257BA}" dt="2019-02-19T15:25:01.410" v="4" actId="1076"/>
          <ac:picMkLst>
            <pc:docMk/>
            <pc:sldMk cId="1511083247" sldId="332"/>
            <ac:picMk id="5" creationId="{3CDDABF4-561C-4596-9738-5F34B4A1012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FAFAF35-F083-461F-BFEF-7EA829E5B871}"/>
              </a:ext>
            </a:extLst>
          </p:cNvPr>
          <p:cNvGrpSpPr>
            <a:grpSpLocks/>
          </p:cNvGrpSpPr>
          <p:nvPr/>
        </p:nvGrpSpPr>
        <p:grpSpPr bwMode="auto">
          <a:xfrm>
            <a:off x="-1035050" y="1552575"/>
            <a:ext cx="10179050" cy="5305425"/>
            <a:chOff x="-652" y="978"/>
            <a:chExt cx="6412" cy="3342"/>
          </a:xfrm>
        </p:grpSpPr>
        <p:sp>
          <p:nvSpPr>
            <p:cNvPr id="5" name="Freeform 3">
              <a:extLst>
                <a:ext uri="{FF2B5EF4-FFF2-40B4-BE49-F238E27FC236}">
                  <a16:creationId xmlns:a16="http://schemas.microsoft.com/office/drawing/2014/main" id="{B7598913-0529-4572-91EB-E2550D045493}"/>
                </a:ext>
              </a:extLst>
            </p:cNvPr>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latin typeface="Times New Roman" charset="0"/>
                <a:ea typeface="+mn-ea"/>
              </a:endParaRPr>
            </a:p>
          </p:txBody>
        </p:sp>
        <p:sp>
          <p:nvSpPr>
            <p:cNvPr id="6" name="Arc 4">
              <a:extLst>
                <a:ext uri="{FF2B5EF4-FFF2-40B4-BE49-F238E27FC236}">
                  <a16:creationId xmlns:a16="http://schemas.microsoft.com/office/drawing/2014/main" id="{08F4D8D5-42D5-4E80-9878-6D4EAC22C268}"/>
                </a:ext>
              </a:extLst>
            </p:cNvPr>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a:extLst>
              <a:ext uri="{FF2B5EF4-FFF2-40B4-BE49-F238E27FC236}">
                <a16:creationId xmlns:a16="http://schemas.microsoft.com/office/drawing/2014/main" id="{E3303495-1693-4F29-9A35-6F63FE42870C}"/>
              </a:ext>
            </a:extLst>
          </p:cNvPr>
          <p:cNvSpPr>
            <a:spLocks noGrp="1" noChangeArrowheads="1"/>
          </p:cNvSpPr>
          <p:nvPr>
            <p:ph type="dt" sz="quarter" idx="10"/>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995C895F-D592-4364-AB09-F923DBEF2213}"/>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2781BE62-085B-4DC4-A391-D4DF44BB1CAF}"/>
              </a:ext>
            </a:extLst>
          </p:cNvPr>
          <p:cNvSpPr>
            <a:spLocks noGrp="1" noChangeArrowheads="1"/>
          </p:cNvSpPr>
          <p:nvPr>
            <p:ph type="sldNum" sz="quarter" idx="12"/>
          </p:nvPr>
        </p:nvSpPr>
        <p:spPr/>
        <p:txBody>
          <a:bodyPr/>
          <a:lstStyle>
            <a:lvl1pPr>
              <a:defRPr/>
            </a:lvl1pPr>
          </a:lstStyle>
          <a:p>
            <a:pPr>
              <a:defRPr/>
            </a:pPr>
            <a:fld id="{0511EC1E-B74D-48B7-9B02-6EF466A95CAE}" type="slidenum">
              <a:rPr lang="en-US"/>
              <a:pPr>
                <a:defRPr/>
              </a:pPr>
              <a:t>‹#›</a:t>
            </a:fld>
            <a:endParaRPr lang="en-US"/>
          </a:p>
        </p:txBody>
      </p:sp>
    </p:spTree>
    <p:extLst>
      <p:ext uri="{BB962C8B-B14F-4D97-AF65-F5344CB8AC3E}">
        <p14:creationId xmlns:p14="http://schemas.microsoft.com/office/powerpoint/2010/main" val="68679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0">
            <a:extLst>
              <a:ext uri="{FF2B5EF4-FFF2-40B4-BE49-F238E27FC236}">
                <a16:creationId xmlns:a16="http://schemas.microsoft.com/office/drawing/2014/main" id="{A0D06097-EEBA-4E16-B73E-F6C71B5265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827C16D0-7C8B-4501-94E4-C0DB2ED17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579D8472-FCF8-48FC-9A11-908CE3D28AC9}"/>
              </a:ext>
            </a:extLst>
          </p:cNvPr>
          <p:cNvSpPr>
            <a:spLocks noGrp="1" noChangeArrowheads="1"/>
          </p:cNvSpPr>
          <p:nvPr>
            <p:ph type="sldNum" sz="quarter" idx="12"/>
          </p:nvPr>
        </p:nvSpPr>
        <p:spPr>
          <a:ln/>
        </p:spPr>
        <p:txBody>
          <a:bodyPr/>
          <a:lstStyle>
            <a:lvl1pPr>
              <a:defRPr/>
            </a:lvl1pPr>
          </a:lstStyle>
          <a:p>
            <a:pPr>
              <a:defRPr/>
            </a:pPr>
            <a:fld id="{78F696D6-5E51-4217-8333-5057AACB229A}" type="slidenum">
              <a:rPr lang="en-US"/>
              <a:pPr>
                <a:defRPr/>
              </a:pPr>
              <a:t>‹#›</a:t>
            </a:fld>
            <a:endParaRPr lang="en-US"/>
          </a:p>
        </p:txBody>
      </p:sp>
    </p:spTree>
    <p:extLst>
      <p:ext uri="{BB962C8B-B14F-4D97-AF65-F5344CB8AC3E}">
        <p14:creationId xmlns:p14="http://schemas.microsoft.com/office/powerpoint/2010/main" val="295838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0">
            <a:extLst>
              <a:ext uri="{FF2B5EF4-FFF2-40B4-BE49-F238E27FC236}">
                <a16:creationId xmlns:a16="http://schemas.microsoft.com/office/drawing/2014/main" id="{7DA3E4F1-1686-4743-A6A1-12D8433A645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86D85620-05B1-4CC3-AFB8-E090552B2B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8AE62FA0-97D2-4E99-B1BB-0584F2BF31E2}"/>
              </a:ext>
            </a:extLst>
          </p:cNvPr>
          <p:cNvSpPr>
            <a:spLocks noGrp="1" noChangeArrowheads="1"/>
          </p:cNvSpPr>
          <p:nvPr>
            <p:ph type="sldNum" sz="quarter" idx="12"/>
          </p:nvPr>
        </p:nvSpPr>
        <p:spPr>
          <a:ln/>
        </p:spPr>
        <p:txBody>
          <a:bodyPr/>
          <a:lstStyle>
            <a:lvl1pPr>
              <a:defRPr/>
            </a:lvl1pPr>
          </a:lstStyle>
          <a:p>
            <a:pPr>
              <a:defRPr/>
            </a:pPr>
            <a:fld id="{E58F35ED-C09E-4F55-8FCE-BDEA895CF915}" type="slidenum">
              <a:rPr lang="en-US"/>
              <a:pPr>
                <a:defRPr/>
              </a:pPr>
              <a:t>‹#›</a:t>
            </a:fld>
            <a:endParaRPr lang="en-US"/>
          </a:p>
        </p:txBody>
      </p:sp>
    </p:spTree>
    <p:extLst>
      <p:ext uri="{BB962C8B-B14F-4D97-AF65-F5344CB8AC3E}">
        <p14:creationId xmlns:p14="http://schemas.microsoft.com/office/powerpoint/2010/main" val="222535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030">
            <a:extLst>
              <a:ext uri="{FF2B5EF4-FFF2-40B4-BE49-F238E27FC236}">
                <a16:creationId xmlns:a16="http://schemas.microsoft.com/office/drawing/2014/main" id="{422102D0-E09F-46D3-86E3-CB26C17855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B3D5E21B-7CA6-497E-A484-62D3FE011F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2">
            <a:extLst>
              <a:ext uri="{FF2B5EF4-FFF2-40B4-BE49-F238E27FC236}">
                <a16:creationId xmlns:a16="http://schemas.microsoft.com/office/drawing/2014/main" id="{2D8DD925-33B8-4FAD-B750-727F243D1DBC}"/>
              </a:ext>
            </a:extLst>
          </p:cNvPr>
          <p:cNvSpPr>
            <a:spLocks noGrp="1" noChangeArrowheads="1"/>
          </p:cNvSpPr>
          <p:nvPr>
            <p:ph type="sldNum" sz="quarter" idx="12"/>
          </p:nvPr>
        </p:nvSpPr>
        <p:spPr>
          <a:ln/>
        </p:spPr>
        <p:txBody>
          <a:bodyPr/>
          <a:lstStyle>
            <a:lvl1pPr>
              <a:defRPr/>
            </a:lvl1pPr>
          </a:lstStyle>
          <a:p>
            <a:pPr>
              <a:defRPr/>
            </a:pPr>
            <a:fld id="{F1ACB52C-B4ED-4047-B72D-30D7BA5A01E4}" type="slidenum">
              <a:rPr lang="en-US"/>
              <a:pPr>
                <a:defRPr/>
              </a:pPr>
              <a:t>‹#›</a:t>
            </a:fld>
            <a:endParaRPr lang="en-US"/>
          </a:p>
        </p:txBody>
      </p:sp>
    </p:spTree>
    <p:extLst>
      <p:ext uri="{BB962C8B-B14F-4D97-AF65-F5344CB8AC3E}">
        <p14:creationId xmlns:p14="http://schemas.microsoft.com/office/powerpoint/2010/main" val="19009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0">
            <a:extLst>
              <a:ext uri="{FF2B5EF4-FFF2-40B4-BE49-F238E27FC236}">
                <a16:creationId xmlns:a16="http://schemas.microsoft.com/office/drawing/2014/main" id="{A4AF9235-AB7B-4F6C-8BB1-DB3F086DEA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9542D080-3220-44FC-9D51-D5E593A8B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F9B424FC-2277-41F6-8F01-7A1AE6159A64}"/>
              </a:ext>
            </a:extLst>
          </p:cNvPr>
          <p:cNvSpPr>
            <a:spLocks noGrp="1" noChangeArrowheads="1"/>
          </p:cNvSpPr>
          <p:nvPr>
            <p:ph type="sldNum" sz="quarter" idx="12"/>
          </p:nvPr>
        </p:nvSpPr>
        <p:spPr>
          <a:ln/>
        </p:spPr>
        <p:txBody>
          <a:bodyPr/>
          <a:lstStyle>
            <a:lvl1pPr>
              <a:defRPr/>
            </a:lvl1pPr>
          </a:lstStyle>
          <a:p>
            <a:pPr>
              <a:defRPr/>
            </a:pPr>
            <a:fld id="{F70D3ADA-2FD2-4846-AB8B-AF2EF119BD91}" type="slidenum">
              <a:rPr lang="en-US"/>
              <a:pPr>
                <a:defRPr/>
              </a:pPr>
              <a:t>‹#›</a:t>
            </a:fld>
            <a:endParaRPr lang="en-US"/>
          </a:p>
        </p:txBody>
      </p:sp>
    </p:spTree>
    <p:extLst>
      <p:ext uri="{BB962C8B-B14F-4D97-AF65-F5344CB8AC3E}">
        <p14:creationId xmlns:p14="http://schemas.microsoft.com/office/powerpoint/2010/main" val="374048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0">
            <a:extLst>
              <a:ext uri="{FF2B5EF4-FFF2-40B4-BE49-F238E27FC236}">
                <a16:creationId xmlns:a16="http://schemas.microsoft.com/office/drawing/2014/main" id="{0E99A812-3C15-4A76-811E-DF6323FFE6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1">
            <a:extLst>
              <a:ext uri="{FF2B5EF4-FFF2-40B4-BE49-F238E27FC236}">
                <a16:creationId xmlns:a16="http://schemas.microsoft.com/office/drawing/2014/main" id="{22F8AED5-371D-497F-9EC0-741E45AC2D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2">
            <a:extLst>
              <a:ext uri="{FF2B5EF4-FFF2-40B4-BE49-F238E27FC236}">
                <a16:creationId xmlns:a16="http://schemas.microsoft.com/office/drawing/2014/main" id="{8DB89883-A8A1-4527-BF38-E1879E911656}"/>
              </a:ext>
            </a:extLst>
          </p:cNvPr>
          <p:cNvSpPr>
            <a:spLocks noGrp="1" noChangeArrowheads="1"/>
          </p:cNvSpPr>
          <p:nvPr>
            <p:ph type="sldNum" sz="quarter" idx="12"/>
          </p:nvPr>
        </p:nvSpPr>
        <p:spPr>
          <a:ln/>
        </p:spPr>
        <p:txBody>
          <a:bodyPr/>
          <a:lstStyle>
            <a:lvl1pPr>
              <a:defRPr/>
            </a:lvl1pPr>
          </a:lstStyle>
          <a:p>
            <a:pPr>
              <a:defRPr/>
            </a:pPr>
            <a:fld id="{F1D8EB36-7B44-404D-81C0-57764BEEBEE0}" type="slidenum">
              <a:rPr lang="en-US"/>
              <a:pPr>
                <a:defRPr/>
              </a:pPr>
              <a:t>‹#›</a:t>
            </a:fld>
            <a:endParaRPr lang="en-US"/>
          </a:p>
        </p:txBody>
      </p:sp>
    </p:spTree>
    <p:extLst>
      <p:ext uri="{BB962C8B-B14F-4D97-AF65-F5344CB8AC3E}">
        <p14:creationId xmlns:p14="http://schemas.microsoft.com/office/powerpoint/2010/main" val="300595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0">
            <a:extLst>
              <a:ext uri="{FF2B5EF4-FFF2-40B4-BE49-F238E27FC236}">
                <a16:creationId xmlns:a16="http://schemas.microsoft.com/office/drawing/2014/main" id="{7D6C5DD6-F5C5-44AE-8DDA-E3F0B6762C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A0C9C992-3608-436C-A796-DBF2D77BED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2">
            <a:extLst>
              <a:ext uri="{FF2B5EF4-FFF2-40B4-BE49-F238E27FC236}">
                <a16:creationId xmlns:a16="http://schemas.microsoft.com/office/drawing/2014/main" id="{15EF4AE7-D43A-4DD9-828E-018F44E0D759}"/>
              </a:ext>
            </a:extLst>
          </p:cNvPr>
          <p:cNvSpPr>
            <a:spLocks noGrp="1" noChangeArrowheads="1"/>
          </p:cNvSpPr>
          <p:nvPr>
            <p:ph type="sldNum" sz="quarter" idx="12"/>
          </p:nvPr>
        </p:nvSpPr>
        <p:spPr>
          <a:ln/>
        </p:spPr>
        <p:txBody>
          <a:bodyPr/>
          <a:lstStyle>
            <a:lvl1pPr>
              <a:defRPr/>
            </a:lvl1pPr>
          </a:lstStyle>
          <a:p>
            <a:pPr>
              <a:defRPr/>
            </a:pPr>
            <a:fld id="{B9330BC6-DB92-4DC0-9EF0-B568359ABE76}" type="slidenum">
              <a:rPr lang="en-US"/>
              <a:pPr>
                <a:defRPr/>
              </a:pPr>
              <a:t>‹#›</a:t>
            </a:fld>
            <a:endParaRPr lang="en-US"/>
          </a:p>
        </p:txBody>
      </p:sp>
    </p:spTree>
    <p:extLst>
      <p:ext uri="{BB962C8B-B14F-4D97-AF65-F5344CB8AC3E}">
        <p14:creationId xmlns:p14="http://schemas.microsoft.com/office/powerpoint/2010/main" val="776185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0">
            <a:extLst>
              <a:ext uri="{FF2B5EF4-FFF2-40B4-BE49-F238E27FC236}">
                <a16:creationId xmlns:a16="http://schemas.microsoft.com/office/drawing/2014/main" id="{FD74FC09-7398-4554-AAD7-867CCAB6F6F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1">
            <a:extLst>
              <a:ext uri="{FF2B5EF4-FFF2-40B4-BE49-F238E27FC236}">
                <a16:creationId xmlns:a16="http://schemas.microsoft.com/office/drawing/2014/main" id="{90292E1F-D453-463A-8A14-932594398A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2">
            <a:extLst>
              <a:ext uri="{FF2B5EF4-FFF2-40B4-BE49-F238E27FC236}">
                <a16:creationId xmlns:a16="http://schemas.microsoft.com/office/drawing/2014/main" id="{04E71AD4-4A4A-4B36-B7B0-39387E9C41D1}"/>
              </a:ext>
            </a:extLst>
          </p:cNvPr>
          <p:cNvSpPr>
            <a:spLocks noGrp="1" noChangeArrowheads="1"/>
          </p:cNvSpPr>
          <p:nvPr>
            <p:ph type="sldNum" sz="quarter" idx="12"/>
          </p:nvPr>
        </p:nvSpPr>
        <p:spPr>
          <a:ln/>
        </p:spPr>
        <p:txBody>
          <a:bodyPr/>
          <a:lstStyle>
            <a:lvl1pPr>
              <a:defRPr/>
            </a:lvl1pPr>
          </a:lstStyle>
          <a:p>
            <a:pPr>
              <a:defRPr/>
            </a:pPr>
            <a:fld id="{6022B04A-E112-492D-AC1E-81A34A1D91CD}" type="slidenum">
              <a:rPr lang="en-US"/>
              <a:pPr>
                <a:defRPr/>
              </a:pPr>
              <a:t>‹#›</a:t>
            </a:fld>
            <a:endParaRPr lang="en-US"/>
          </a:p>
        </p:txBody>
      </p:sp>
    </p:spTree>
    <p:extLst>
      <p:ext uri="{BB962C8B-B14F-4D97-AF65-F5344CB8AC3E}">
        <p14:creationId xmlns:p14="http://schemas.microsoft.com/office/powerpoint/2010/main" val="373630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0">
            <a:extLst>
              <a:ext uri="{FF2B5EF4-FFF2-40B4-BE49-F238E27FC236}">
                <a16:creationId xmlns:a16="http://schemas.microsoft.com/office/drawing/2014/main" id="{820389D1-8C48-4039-A02A-3496AB80CC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1">
            <a:extLst>
              <a:ext uri="{FF2B5EF4-FFF2-40B4-BE49-F238E27FC236}">
                <a16:creationId xmlns:a16="http://schemas.microsoft.com/office/drawing/2014/main" id="{A60FE0E8-799F-4F15-8168-BC0889EC2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2">
            <a:extLst>
              <a:ext uri="{FF2B5EF4-FFF2-40B4-BE49-F238E27FC236}">
                <a16:creationId xmlns:a16="http://schemas.microsoft.com/office/drawing/2014/main" id="{818AB4B5-C43D-4D57-AD78-D8BDC8590D1F}"/>
              </a:ext>
            </a:extLst>
          </p:cNvPr>
          <p:cNvSpPr>
            <a:spLocks noGrp="1" noChangeArrowheads="1"/>
          </p:cNvSpPr>
          <p:nvPr>
            <p:ph type="sldNum" sz="quarter" idx="12"/>
          </p:nvPr>
        </p:nvSpPr>
        <p:spPr>
          <a:ln/>
        </p:spPr>
        <p:txBody>
          <a:bodyPr/>
          <a:lstStyle>
            <a:lvl1pPr>
              <a:defRPr/>
            </a:lvl1pPr>
          </a:lstStyle>
          <a:p>
            <a:pPr>
              <a:defRPr/>
            </a:pPr>
            <a:fld id="{F80A5BB6-A9A5-4B7E-8046-125E6DEB2FA6}" type="slidenum">
              <a:rPr lang="en-US"/>
              <a:pPr>
                <a:defRPr/>
              </a:pPr>
              <a:t>‹#›</a:t>
            </a:fld>
            <a:endParaRPr lang="en-US"/>
          </a:p>
        </p:txBody>
      </p:sp>
    </p:spTree>
    <p:extLst>
      <p:ext uri="{BB962C8B-B14F-4D97-AF65-F5344CB8AC3E}">
        <p14:creationId xmlns:p14="http://schemas.microsoft.com/office/powerpoint/2010/main" val="381232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a:extLst>
              <a:ext uri="{FF2B5EF4-FFF2-40B4-BE49-F238E27FC236}">
                <a16:creationId xmlns:a16="http://schemas.microsoft.com/office/drawing/2014/main" id="{14C20BD6-34CA-4BFB-B954-4A388349FD8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1">
            <a:extLst>
              <a:ext uri="{FF2B5EF4-FFF2-40B4-BE49-F238E27FC236}">
                <a16:creationId xmlns:a16="http://schemas.microsoft.com/office/drawing/2014/main" id="{BF9652D1-309B-43E8-8981-000A84273A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2">
            <a:extLst>
              <a:ext uri="{FF2B5EF4-FFF2-40B4-BE49-F238E27FC236}">
                <a16:creationId xmlns:a16="http://schemas.microsoft.com/office/drawing/2014/main" id="{B182329E-245B-4834-B945-F956908FAB8A}"/>
              </a:ext>
            </a:extLst>
          </p:cNvPr>
          <p:cNvSpPr>
            <a:spLocks noGrp="1" noChangeArrowheads="1"/>
          </p:cNvSpPr>
          <p:nvPr>
            <p:ph type="sldNum" sz="quarter" idx="12"/>
          </p:nvPr>
        </p:nvSpPr>
        <p:spPr>
          <a:ln/>
        </p:spPr>
        <p:txBody>
          <a:bodyPr/>
          <a:lstStyle>
            <a:lvl1pPr>
              <a:defRPr/>
            </a:lvl1pPr>
          </a:lstStyle>
          <a:p>
            <a:pPr>
              <a:defRPr/>
            </a:pPr>
            <a:fld id="{CDDD9455-9D6A-4B89-87C0-C54C6C8DD52B}" type="slidenum">
              <a:rPr lang="en-US"/>
              <a:pPr>
                <a:defRPr/>
              </a:pPr>
              <a:t>‹#›</a:t>
            </a:fld>
            <a:endParaRPr lang="en-US"/>
          </a:p>
        </p:txBody>
      </p:sp>
    </p:spTree>
    <p:extLst>
      <p:ext uri="{BB962C8B-B14F-4D97-AF65-F5344CB8AC3E}">
        <p14:creationId xmlns:p14="http://schemas.microsoft.com/office/powerpoint/2010/main" val="363323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0">
            <a:extLst>
              <a:ext uri="{FF2B5EF4-FFF2-40B4-BE49-F238E27FC236}">
                <a16:creationId xmlns:a16="http://schemas.microsoft.com/office/drawing/2014/main" id="{546986D4-E77A-42D4-AB98-B07B9665AE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37D7565A-9DFE-4199-97CF-C07F2F1134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2">
            <a:extLst>
              <a:ext uri="{FF2B5EF4-FFF2-40B4-BE49-F238E27FC236}">
                <a16:creationId xmlns:a16="http://schemas.microsoft.com/office/drawing/2014/main" id="{A8635C91-AD88-4B80-BD90-361D73EF0AA1}"/>
              </a:ext>
            </a:extLst>
          </p:cNvPr>
          <p:cNvSpPr>
            <a:spLocks noGrp="1" noChangeArrowheads="1"/>
          </p:cNvSpPr>
          <p:nvPr>
            <p:ph type="sldNum" sz="quarter" idx="12"/>
          </p:nvPr>
        </p:nvSpPr>
        <p:spPr>
          <a:ln/>
        </p:spPr>
        <p:txBody>
          <a:bodyPr/>
          <a:lstStyle>
            <a:lvl1pPr>
              <a:defRPr/>
            </a:lvl1pPr>
          </a:lstStyle>
          <a:p>
            <a:pPr>
              <a:defRPr/>
            </a:pPr>
            <a:fld id="{03484266-AF70-4785-89BC-C584E0DC71D2}" type="slidenum">
              <a:rPr lang="en-US"/>
              <a:pPr>
                <a:defRPr/>
              </a:pPr>
              <a:t>‹#›</a:t>
            </a:fld>
            <a:endParaRPr lang="en-US"/>
          </a:p>
        </p:txBody>
      </p:sp>
    </p:spTree>
    <p:extLst>
      <p:ext uri="{BB962C8B-B14F-4D97-AF65-F5344CB8AC3E}">
        <p14:creationId xmlns:p14="http://schemas.microsoft.com/office/powerpoint/2010/main" val="47147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0">
            <a:extLst>
              <a:ext uri="{FF2B5EF4-FFF2-40B4-BE49-F238E27FC236}">
                <a16:creationId xmlns:a16="http://schemas.microsoft.com/office/drawing/2014/main" id="{E1D6CEFB-D440-4945-9027-D4CE87D029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1">
            <a:extLst>
              <a:ext uri="{FF2B5EF4-FFF2-40B4-BE49-F238E27FC236}">
                <a16:creationId xmlns:a16="http://schemas.microsoft.com/office/drawing/2014/main" id="{C6E2A993-2ADA-47B1-A266-3E3E62D2E5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2">
            <a:extLst>
              <a:ext uri="{FF2B5EF4-FFF2-40B4-BE49-F238E27FC236}">
                <a16:creationId xmlns:a16="http://schemas.microsoft.com/office/drawing/2014/main" id="{0F46CD2D-1027-4317-9524-220AF844C924}"/>
              </a:ext>
            </a:extLst>
          </p:cNvPr>
          <p:cNvSpPr>
            <a:spLocks noGrp="1" noChangeArrowheads="1"/>
          </p:cNvSpPr>
          <p:nvPr>
            <p:ph type="sldNum" sz="quarter" idx="12"/>
          </p:nvPr>
        </p:nvSpPr>
        <p:spPr>
          <a:ln/>
        </p:spPr>
        <p:txBody>
          <a:bodyPr/>
          <a:lstStyle>
            <a:lvl1pPr>
              <a:defRPr/>
            </a:lvl1pPr>
          </a:lstStyle>
          <a:p>
            <a:pPr>
              <a:defRPr/>
            </a:pPr>
            <a:fld id="{BE4C8EC5-7FAB-4F44-BA8B-2B7BF95F54E9}" type="slidenum">
              <a:rPr lang="en-US"/>
              <a:pPr>
                <a:defRPr/>
              </a:pPr>
              <a:t>‹#›</a:t>
            </a:fld>
            <a:endParaRPr lang="en-US"/>
          </a:p>
        </p:txBody>
      </p:sp>
    </p:spTree>
    <p:extLst>
      <p:ext uri="{BB962C8B-B14F-4D97-AF65-F5344CB8AC3E}">
        <p14:creationId xmlns:p14="http://schemas.microsoft.com/office/powerpoint/2010/main" val="289297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01041CA3-2212-48EC-A1D2-5561156539C3}"/>
              </a:ext>
            </a:extLst>
          </p:cNvPr>
          <p:cNvGrpSpPr>
            <a:grpSpLocks/>
          </p:cNvGrpSpPr>
          <p:nvPr/>
        </p:nvGrpSpPr>
        <p:grpSpPr bwMode="auto">
          <a:xfrm>
            <a:off x="0" y="1588"/>
            <a:ext cx="9132888" cy="6845300"/>
            <a:chOff x="0" y="1"/>
            <a:chExt cx="5753" cy="4312"/>
          </a:xfrm>
        </p:grpSpPr>
        <p:sp>
          <p:nvSpPr>
            <p:cNvPr id="3075" name="Freeform 1027">
              <a:extLst>
                <a:ext uri="{FF2B5EF4-FFF2-40B4-BE49-F238E27FC236}">
                  <a16:creationId xmlns:a16="http://schemas.microsoft.com/office/drawing/2014/main" id="{5A74AA51-FDF2-4702-BE00-D83A2A663CD1}"/>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latin typeface="Times New Roman" charset="0"/>
                <a:ea typeface="+mn-ea"/>
              </a:endParaRPr>
            </a:p>
          </p:txBody>
        </p:sp>
        <p:sp>
          <p:nvSpPr>
            <p:cNvPr id="1033" name="Arc 1028">
              <a:extLst>
                <a:ext uri="{FF2B5EF4-FFF2-40B4-BE49-F238E27FC236}">
                  <a16:creationId xmlns:a16="http://schemas.microsoft.com/office/drawing/2014/main" id="{D69481EF-C89C-4D4C-A9C6-82964A32E780}"/>
                </a:ext>
              </a:extLst>
            </p:cNvPr>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77" name="Rectangle 1029">
            <a:extLst>
              <a:ext uri="{FF2B5EF4-FFF2-40B4-BE49-F238E27FC236}">
                <a16:creationId xmlns:a16="http://schemas.microsoft.com/office/drawing/2014/main" id="{76006043-D090-4344-9F04-6E6D1363113D}"/>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078" name="Rectangle 1030">
            <a:extLst>
              <a:ext uri="{FF2B5EF4-FFF2-40B4-BE49-F238E27FC236}">
                <a16:creationId xmlns:a16="http://schemas.microsoft.com/office/drawing/2014/main" id="{8FEE8F1B-3F24-436D-95F7-83EA95755E6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charset="0"/>
                <a:ea typeface="+mn-ea"/>
              </a:defRPr>
            </a:lvl1pPr>
          </a:lstStyle>
          <a:p>
            <a:pPr>
              <a:defRPr/>
            </a:pPr>
            <a:endParaRPr lang="en-US"/>
          </a:p>
        </p:txBody>
      </p:sp>
      <p:sp>
        <p:nvSpPr>
          <p:cNvPr id="3079" name="Rectangle 1031">
            <a:extLst>
              <a:ext uri="{FF2B5EF4-FFF2-40B4-BE49-F238E27FC236}">
                <a16:creationId xmlns:a16="http://schemas.microsoft.com/office/drawing/2014/main" id="{68F4314D-64FC-4E78-9C41-22DA0F6B33D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charset="0"/>
                <a:ea typeface="+mn-ea"/>
              </a:defRPr>
            </a:lvl1pPr>
          </a:lstStyle>
          <a:p>
            <a:pPr>
              <a:defRPr/>
            </a:pPr>
            <a:endParaRPr lang="en-US"/>
          </a:p>
        </p:txBody>
      </p:sp>
      <p:sp>
        <p:nvSpPr>
          <p:cNvPr id="3080" name="Rectangle 1032">
            <a:extLst>
              <a:ext uri="{FF2B5EF4-FFF2-40B4-BE49-F238E27FC236}">
                <a16:creationId xmlns:a16="http://schemas.microsoft.com/office/drawing/2014/main" id="{CBF52E45-3F75-4EBD-8032-72D278B8609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ea typeface="MS PGothic" panose="020B0600070205080204" pitchFamily="34" charset="-128"/>
              </a:defRPr>
            </a:lvl1pPr>
          </a:lstStyle>
          <a:p>
            <a:pPr>
              <a:defRPr/>
            </a:pPr>
            <a:fld id="{9E1F0710-F1BC-487D-B525-91D309D61422}" type="slidenum">
              <a:rPr lang="en-US"/>
              <a:pPr>
                <a:defRPr/>
              </a:pPr>
              <a:t>‹#›</a:t>
            </a:fld>
            <a:endParaRPr lang="en-US"/>
          </a:p>
        </p:txBody>
      </p:sp>
      <p:sp>
        <p:nvSpPr>
          <p:cNvPr id="1031" name="Rectangle 1033">
            <a:extLst>
              <a:ext uri="{FF2B5EF4-FFF2-40B4-BE49-F238E27FC236}">
                <a16:creationId xmlns:a16="http://schemas.microsoft.com/office/drawing/2014/main" id="{E8DED779-DFAE-4033-B1D5-3EF39105403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064"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panose="020B0600070205080204" pitchFamily="34" charset="-128"/>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ea typeface="ＭＳ Ｐゴシック" panose="020B0600070205080204" pitchFamily="34"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anose="020B0600070205080204" pitchFamily="34"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panose="020B0600070205080204" pitchFamily="34" charset="-128"/>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QoIafzc0k7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BD92-8227-46F2-96B8-84006EA93212}"/>
              </a:ext>
            </a:extLst>
          </p:cNvPr>
          <p:cNvSpPr>
            <a:spLocks noGrp="1"/>
          </p:cNvSpPr>
          <p:nvPr>
            <p:ph type="title"/>
          </p:nvPr>
        </p:nvSpPr>
        <p:spPr>
          <a:xfrm>
            <a:off x="677863" y="304800"/>
            <a:ext cx="7772400" cy="1143000"/>
          </a:xfrm>
        </p:spPr>
        <p:txBody>
          <a:bodyPr/>
          <a:lstStyle/>
          <a:p>
            <a:pPr>
              <a:defRPr/>
            </a:pPr>
            <a:r>
              <a:rPr lang="en-US" dirty="0"/>
              <a:t>Foreign Policy Review</a:t>
            </a:r>
          </a:p>
        </p:txBody>
      </p:sp>
      <p:sp>
        <p:nvSpPr>
          <p:cNvPr id="4099" name="Content Placeholder 2">
            <a:extLst>
              <a:ext uri="{FF2B5EF4-FFF2-40B4-BE49-F238E27FC236}">
                <a16:creationId xmlns:a16="http://schemas.microsoft.com/office/drawing/2014/main" id="{F835F97E-C373-47D8-907A-1D2DCDADE027}"/>
              </a:ext>
            </a:extLst>
          </p:cNvPr>
          <p:cNvSpPr>
            <a:spLocks noGrp="1"/>
          </p:cNvSpPr>
          <p:nvPr>
            <p:ph idx="1"/>
          </p:nvPr>
        </p:nvSpPr>
        <p:spPr>
          <a:xfrm>
            <a:off x="677863" y="1524000"/>
            <a:ext cx="7772400" cy="4114800"/>
          </a:xfrm>
        </p:spPr>
        <p:txBody>
          <a:bodyPr/>
          <a:lstStyle/>
          <a:p>
            <a:r>
              <a:rPr lang="en-US" altLang="en-US" sz="2600"/>
              <a:t>1. What is Foreign policy?</a:t>
            </a:r>
          </a:p>
          <a:p>
            <a:endParaRPr lang="en-US" altLang="en-US" sz="2600"/>
          </a:p>
          <a:p>
            <a:r>
              <a:rPr lang="en-US" altLang="en-US" sz="2600"/>
              <a:t>2. What are the goals of U.S. Foreign Policy?</a:t>
            </a:r>
          </a:p>
          <a:p>
            <a:endParaRPr lang="en-US" altLang="en-US" sz="2600"/>
          </a:p>
          <a:p>
            <a:r>
              <a:rPr lang="en-US" altLang="en-US" sz="2600"/>
              <a:t>3. What is Diplomacy?</a:t>
            </a:r>
          </a:p>
          <a:p>
            <a:endParaRPr lang="en-US" altLang="en-US" sz="2600"/>
          </a:p>
          <a:p>
            <a:r>
              <a:rPr lang="en-US" altLang="en-US" sz="2600"/>
              <a:t>4. What are some of the international organizations that we discussed yesterday?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0B2B-87BD-45D0-8814-4874F1802670}"/>
              </a:ext>
            </a:extLst>
          </p:cNvPr>
          <p:cNvSpPr>
            <a:spLocks noGrp="1"/>
          </p:cNvSpPr>
          <p:nvPr>
            <p:ph type="title"/>
          </p:nvPr>
        </p:nvSpPr>
        <p:spPr/>
        <p:txBody>
          <a:bodyPr/>
          <a:lstStyle/>
          <a:p>
            <a:pPr>
              <a:defRPr/>
            </a:pPr>
            <a:endParaRPr lang="en-US"/>
          </a:p>
        </p:txBody>
      </p:sp>
      <p:sp>
        <p:nvSpPr>
          <p:cNvPr id="13315" name="Content Placeholder 2">
            <a:extLst>
              <a:ext uri="{FF2B5EF4-FFF2-40B4-BE49-F238E27FC236}">
                <a16:creationId xmlns:a16="http://schemas.microsoft.com/office/drawing/2014/main" id="{8DBFA680-566E-4CD7-B7FE-BF558A86B9A9}"/>
              </a:ext>
            </a:extLst>
          </p:cNvPr>
          <p:cNvSpPr>
            <a:spLocks noGrp="1"/>
          </p:cNvSpPr>
          <p:nvPr>
            <p:ph idx="1"/>
          </p:nvPr>
        </p:nvSpPr>
        <p:spPr/>
        <p:txBody>
          <a:bodyPr/>
          <a:lstStyle/>
          <a:p>
            <a:endParaRPr lang="en-US" altLang="en-US"/>
          </a:p>
        </p:txBody>
      </p:sp>
      <p:pic>
        <p:nvPicPr>
          <p:cNvPr id="13316" name="Picture 5">
            <a:extLst>
              <a:ext uri="{FF2B5EF4-FFF2-40B4-BE49-F238E27FC236}">
                <a16:creationId xmlns:a16="http://schemas.microsoft.com/office/drawing/2014/main" id="{879256FF-435C-4279-82BD-0D2F55A84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434" y="1859"/>
            <a:ext cx="6578600" cy="1210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AD1D-5E85-4284-A0A5-83AAEBAA12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FA8500-CC4C-4A61-8699-9406A23F312C}"/>
              </a:ext>
            </a:extLst>
          </p:cNvPr>
          <p:cNvSpPr>
            <a:spLocks noGrp="1"/>
          </p:cNvSpPr>
          <p:nvPr>
            <p:ph idx="1"/>
          </p:nvPr>
        </p:nvSpPr>
        <p:spPr/>
        <p:txBody>
          <a:bodyPr/>
          <a:lstStyle/>
          <a:p>
            <a:endParaRPr lang="en-US"/>
          </a:p>
        </p:txBody>
      </p:sp>
      <p:pic>
        <p:nvPicPr>
          <p:cNvPr id="5" name="Picture 5" descr="A close up of a newspaper&#10;&#10;Description generated with very high confidence">
            <a:extLst>
              <a:ext uri="{FF2B5EF4-FFF2-40B4-BE49-F238E27FC236}">
                <a16:creationId xmlns:a16="http://schemas.microsoft.com/office/drawing/2014/main" id="{3CDDABF4-561C-4596-9738-5F34B4A1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508" y="-5248507"/>
            <a:ext cx="6578600" cy="1210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08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E953-8D74-475E-8E2D-D2FBF962D5E9}"/>
              </a:ext>
            </a:extLst>
          </p:cNvPr>
          <p:cNvSpPr>
            <a:spLocks noGrp="1"/>
          </p:cNvSpPr>
          <p:nvPr>
            <p:ph type="title"/>
          </p:nvPr>
        </p:nvSpPr>
        <p:spPr>
          <a:xfrm>
            <a:off x="609600" y="0"/>
            <a:ext cx="7772400" cy="1066800"/>
          </a:xfrm>
        </p:spPr>
        <p:txBody>
          <a:bodyPr/>
          <a:lstStyle/>
          <a:p>
            <a:pPr>
              <a:defRPr/>
            </a:pPr>
            <a:r>
              <a:rPr lang="en-US" sz="3600" b="1" dirty="0">
                <a:latin typeface="Georgia" panose="02040502050405020303" pitchFamily="18" charset="0"/>
                <a:ea typeface="MS PGothic" pitchFamily="34" charset="-128"/>
              </a:rPr>
              <a:t>The UN in the Modern World</a:t>
            </a:r>
          </a:p>
        </p:txBody>
      </p:sp>
      <p:sp>
        <p:nvSpPr>
          <p:cNvPr id="14339" name="Content Placeholder 2">
            <a:extLst>
              <a:ext uri="{FF2B5EF4-FFF2-40B4-BE49-F238E27FC236}">
                <a16:creationId xmlns:a16="http://schemas.microsoft.com/office/drawing/2014/main" id="{BC7D8B19-8FD9-48FA-8981-8C0EE1225B99}"/>
              </a:ext>
            </a:extLst>
          </p:cNvPr>
          <p:cNvSpPr>
            <a:spLocks noGrp="1"/>
          </p:cNvSpPr>
          <p:nvPr>
            <p:ph idx="1"/>
          </p:nvPr>
        </p:nvSpPr>
        <p:spPr>
          <a:xfrm>
            <a:off x="304800" y="4267200"/>
            <a:ext cx="8482013" cy="3001963"/>
          </a:xfrm>
        </p:spPr>
        <p:txBody>
          <a:bodyPr/>
          <a:lstStyle/>
          <a:p>
            <a:r>
              <a:rPr lang="en-US" altLang="en-US" sz="3000">
                <a:latin typeface="Georgia" panose="02040502050405020303" pitchFamily="18" charset="0"/>
              </a:rPr>
              <a:t>The United Nations provides a place where the world</a:t>
            </a:r>
            <a:r>
              <a:rPr lang="ja-JP" altLang="en-US" sz="3000">
                <a:latin typeface="Georgia" panose="02040502050405020303" pitchFamily="18" charset="0"/>
              </a:rPr>
              <a:t>’</a:t>
            </a:r>
            <a:r>
              <a:rPr lang="en-US" altLang="ja-JP" sz="3000">
                <a:latin typeface="Georgia" panose="02040502050405020303" pitchFamily="18" charset="0"/>
              </a:rPr>
              <a:t>s countries can </a:t>
            </a:r>
            <a:r>
              <a:rPr lang="en-US" altLang="ja-JP" sz="3000" b="1" i="1" u="sng">
                <a:solidFill>
                  <a:srgbClr val="FFFF00"/>
                </a:solidFill>
                <a:latin typeface="Georgia" panose="02040502050405020303" pitchFamily="18" charset="0"/>
              </a:rPr>
              <a:t>express their views </a:t>
            </a:r>
            <a:r>
              <a:rPr lang="en-US" altLang="ja-JP" sz="3000">
                <a:latin typeface="Georgia" panose="02040502050405020303" pitchFamily="18" charset="0"/>
              </a:rPr>
              <a:t>about problems that threaten peace. </a:t>
            </a:r>
          </a:p>
          <a:p>
            <a:r>
              <a:rPr lang="en-US" altLang="ja-JP" sz="2600">
                <a:latin typeface="Georgia" panose="02040502050405020303" pitchFamily="18" charset="0"/>
              </a:rPr>
              <a:t>At the UN Headquarters in New York, the flags fly in alphabetical order – Afghanistan to Zimbabwe</a:t>
            </a:r>
          </a:p>
          <a:p>
            <a:endParaRPr lang="en-US" altLang="en-US"/>
          </a:p>
        </p:txBody>
      </p:sp>
      <p:pic>
        <p:nvPicPr>
          <p:cNvPr id="14340" name="Picture 5">
            <a:extLst>
              <a:ext uri="{FF2B5EF4-FFF2-40B4-BE49-F238E27FC236}">
                <a16:creationId xmlns:a16="http://schemas.microsoft.com/office/drawing/2014/main" id="{255AC75C-EA25-463C-A3D8-5D5153E9B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838200"/>
            <a:ext cx="461962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545C-E5DB-403E-8BF3-612A544350D9}"/>
              </a:ext>
            </a:extLst>
          </p:cNvPr>
          <p:cNvSpPr>
            <a:spLocks noGrp="1"/>
          </p:cNvSpPr>
          <p:nvPr>
            <p:ph type="title"/>
          </p:nvPr>
        </p:nvSpPr>
        <p:spPr>
          <a:xfrm>
            <a:off x="685800" y="0"/>
            <a:ext cx="7772400" cy="1143000"/>
          </a:xfrm>
        </p:spPr>
        <p:txBody>
          <a:bodyPr/>
          <a:lstStyle/>
          <a:p>
            <a:pPr>
              <a:defRPr/>
            </a:pPr>
            <a:r>
              <a:rPr lang="en-US" sz="3600" b="1" dirty="0">
                <a:latin typeface="Georgia" panose="02040502050405020303" pitchFamily="18" charset="0"/>
                <a:ea typeface="+mj-ea"/>
              </a:rPr>
              <a:t>The UN in the Modern World</a:t>
            </a:r>
            <a:endParaRPr lang="en-US" sz="3600" dirty="0">
              <a:latin typeface="Georgia" panose="02040502050405020303" pitchFamily="18" charset="0"/>
              <a:ea typeface="+mj-ea"/>
            </a:endParaRPr>
          </a:p>
        </p:txBody>
      </p:sp>
      <p:sp>
        <p:nvSpPr>
          <p:cNvPr id="12291" name="Content Placeholder 2">
            <a:extLst>
              <a:ext uri="{FF2B5EF4-FFF2-40B4-BE49-F238E27FC236}">
                <a16:creationId xmlns:a16="http://schemas.microsoft.com/office/drawing/2014/main" id="{23A31E8F-D929-43E5-8452-E43E3CDF8A06}"/>
              </a:ext>
            </a:extLst>
          </p:cNvPr>
          <p:cNvSpPr>
            <a:spLocks noGrp="1"/>
          </p:cNvSpPr>
          <p:nvPr>
            <p:ph idx="1"/>
          </p:nvPr>
        </p:nvSpPr>
        <p:spPr>
          <a:xfrm>
            <a:off x="685800" y="990600"/>
            <a:ext cx="7772400" cy="4114800"/>
          </a:xfrm>
        </p:spPr>
        <p:txBody>
          <a:bodyPr/>
          <a:lstStyle/>
          <a:p>
            <a:pPr>
              <a:defRPr/>
            </a:pPr>
            <a:r>
              <a:rPr lang="en-US" altLang="en-US" sz="2800" dirty="0">
                <a:latin typeface="Georgia" panose="02040502050405020303" pitchFamily="18" charset="0"/>
              </a:rPr>
              <a:t>Disputes between countries </a:t>
            </a:r>
            <a:r>
              <a:rPr lang="en-US" altLang="en-US" sz="2800" b="1" i="1" u="sng" dirty="0">
                <a:solidFill>
                  <a:srgbClr val="FFFF00"/>
                </a:solidFill>
                <a:latin typeface="Georgia" panose="02040502050405020303" pitchFamily="18" charset="0"/>
              </a:rPr>
              <a:t>cannot</a:t>
            </a:r>
            <a:r>
              <a:rPr lang="en-US" altLang="en-US" sz="2800" dirty="0">
                <a:solidFill>
                  <a:srgbClr val="FFFF00"/>
                </a:solidFill>
                <a:latin typeface="Georgia" panose="02040502050405020303" pitchFamily="18" charset="0"/>
              </a:rPr>
              <a:t> </a:t>
            </a:r>
            <a:r>
              <a:rPr lang="en-US" altLang="en-US" sz="2800" dirty="0">
                <a:latin typeface="Georgia" panose="02040502050405020303" pitchFamily="18" charset="0"/>
              </a:rPr>
              <a:t>always be settled through diplomacy, therefore the UN has organized a peacekeeping force.</a:t>
            </a:r>
            <a:endParaRPr lang="en-US" altLang="en-US" sz="2400" dirty="0">
              <a:latin typeface="Georgia" panose="02040502050405020303" pitchFamily="18" charset="0"/>
            </a:endParaRPr>
          </a:p>
          <a:p>
            <a:pPr marL="0" indent="0">
              <a:buFont typeface="Wingdings" panose="05000000000000000000" pitchFamily="2" charset="2"/>
              <a:buNone/>
              <a:defRPr/>
            </a:pPr>
            <a:r>
              <a:rPr lang="en-US" altLang="en-US" sz="2800" dirty="0">
                <a:latin typeface="Georgia" panose="02040502050405020303" pitchFamily="18" charset="0"/>
              </a:rPr>
              <a:t>	The </a:t>
            </a:r>
            <a:r>
              <a:rPr lang="en-US" altLang="en-US" sz="2800" b="1" i="1" u="sng" dirty="0">
                <a:solidFill>
                  <a:srgbClr val="FFFF00"/>
                </a:solidFill>
                <a:latin typeface="Georgia" panose="02040502050405020303" pitchFamily="18" charset="0"/>
              </a:rPr>
              <a:t>peacekeepers</a:t>
            </a:r>
            <a:r>
              <a:rPr lang="en-US" altLang="en-US" sz="2800" dirty="0">
                <a:latin typeface="Georgia" panose="02040502050405020303" pitchFamily="18" charset="0"/>
              </a:rPr>
              <a:t> monitor conflicts, oversee territorial agreements and cease-fires, and help stabilize political situations.</a:t>
            </a:r>
          </a:p>
          <a:p>
            <a:pPr marL="0" indent="0">
              <a:buFont typeface="Wingdings" panose="05000000000000000000" pitchFamily="2" charset="2"/>
              <a:buNone/>
              <a:defRPr/>
            </a:pPr>
            <a:r>
              <a:rPr lang="en-US" altLang="en-US" sz="2800" dirty="0">
                <a:latin typeface="Georgia" panose="02040502050405020303" pitchFamily="18" charset="0"/>
              </a:rPr>
              <a:t> </a:t>
            </a:r>
          </a:p>
          <a:p>
            <a:pPr>
              <a:defRPr/>
            </a:pPr>
            <a:r>
              <a:rPr lang="en-US" altLang="en-US" sz="2800" dirty="0">
                <a:latin typeface="Georgia" panose="02040502050405020303" pitchFamily="18" charset="0"/>
              </a:rPr>
              <a:t>The </a:t>
            </a:r>
            <a:r>
              <a:rPr lang="en-US" altLang="en-US" sz="2800" b="1" i="1" u="sng" dirty="0">
                <a:solidFill>
                  <a:srgbClr val="FFFF00"/>
                </a:solidFill>
                <a:latin typeface="Georgia" panose="02040502050405020303" pitchFamily="18" charset="0"/>
              </a:rPr>
              <a:t>World</a:t>
            </a:r>
            <a:r>
              <a:rPr lang="en-US" altLang="en-US" sz="2800" b="1" u="sng" dirty="0">
                <a:solidFill>
                  <a:srgbClr val="FFFF00"/>
                </a:solidFill>
                <a:latin typeface="Georgia" panose="02040502050405020303" pitchFamily="18" charset="0"/>
              </a:rPr>
              <a:t> </a:t>
            </a:r>
            <a:r>
              <a:rPr lang="en-US" altLang="en-US" sz="2800" b="1" i="1" u="sng" dirty="0">
                <a:solidFill>
                  <a:srgbClr val="FFFF00"/>
                </a:solidFill>
                <a:latin typeface="Georgia" panose="02040502050405020303" pitchFamily="18" charset="0"/>
              </a:rPr>
              <a:t>Court</a:t>
            </a:r>
            <a:r>
              <a:rPr lang="en-US" altLang="en-US" sz="2800" b="1" u="sng" dirty="0">
                <a:solidFill>
                  <a:srgbClr val="FFFF00"/>
                </a:solidFill>
                <a:latin typeface="Georgia" panose="02040502050405020303" pitchFamily="18" charset="0"/>
              </a:rPr>
              <a:t> </a:t>
            </a:r>
            <a:r>
              <a:rPr lang="en-US" altLang="en-US" sz="2800" dirty="0">
                <a:latin typeface="Georgia" panose="02040502050405020303" pitchFamily="18" charset="0"/>
              </a:rPr>
              <a:t>handles international legal disputes such as boundary disputes and debt payments. </a:t>
            </a:r>
          </a:p>
          <a:p>
            <a:pPr>
              <a:defRPr/>
            </a:pPr>
            <a:endParaRPr lang="en-US" altLang="en-US" dirty="0"/>
          </a:p>
        </p:txBody>
      </p:sp>
      <p:pic>
        <p:nvPicPr>
          <p:cNvPr id="15364" name="Picture 2" descr="http://t3.gstatic.com/images?q=tbn:ANd9GcTOV-CfrKEiJ4mWUdBfNTm6C_VMBRJ5uMgeJHq9HSY92q805tBhqg:graphics8.nytimes.com/images/2009/02/04/timestopics/peacekeepers_395.jpg">
            <a:extLst>
              <a:ext uri="{FF2B5EF4-FFF2-40B4-BE49-F238E27FC236}">
                <a16:creationId xmlns:a16="http://schemas.microsoft.com/office/drawing/2014/main" id="{E1A3530C-279B-4A32-8A63-D0795027B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257800"/>
            <a:ext cx="472440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AA53B8AA-1758-4249-845C-3B930391B2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724400"/>
            <a:ext cx="32766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a:extLst>
              <a:ext uri="{FF2B5EF4-FFF2-40B4-BE49-F238E27FC236}">
                <a16:creationId xmlns:a16="http://schemas.microsoft.com/office/drawing/2014/main" id="{74E49BD4-6C79-414D-B6CD-01F2A4C5583C}"/>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10000" y="4197350"/>
            <a:ext cx="5192713"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DADFFCE-BA84-49A0-A7AD-DDA51F00637B}"/>
              </a:ext>
            </a:extLst>
          </p:cNvPr>
          <p:cNvSpPr>
            <a:spLocks noGrp="1"/>
          </p:cNvSpPr>
          <p:nvPr>
            <p:ph type="title"/>
          </p:nvPr>
        </p:nvSpPr>
        <p:spPr>
          <a:xfrm>
            <a:off x="685800" y="0"/>
            <a:ext cx="7772400" cy="1143000"/>
          </a:xfrm>
        </p:spPr>
        <p:txBody>
          <a:bodyPr/>
          <a:lstStyle/>
          <a:p>
            <a:pPr>
              <a:defRPr/>
            </a:pPr>
            <a:r>
              <a:rPr lang="en-US" sz="3600" b="1" dirty="0">
                <a:latin typeface="Georgia" panose="02040502050405020303" pitchFamily="18" charset="0"/>
                <a:ea typeface="+mj-ea"/>
              </a:rPr>
              <a:t>The UN in the Modern World</a:t>
            </a:r>
            <a:endParaRPr lang="en-US" sz="3600" dirty="0">
              <a:latin typeface="Georgia" panose="02040502050405020303" pitchFamily="18" charset="0"/>
              <a:ea typeface="+mj-ea"/>
            </a:endParaRPr>
          </a:p>
        </p:txBody>
      </p:sp>
      <p:sp>
        <p:nvSpPr>
          <p:cNvPr id="16389" name="Content Placeholder 2">
            <a:extLst>
              <a:ext uri="{FF2B5EF4-FFF2-40B4-BE49-F238E27FC236}">
                <a16:creationId xmlns:a16="http://schemas.microsoft.com/office/drawing/2014/main" id="{8BC3BD0A-84F4-4194-B4CC-235CDEA4BF16}"/>
              </a:ext>
            </a:extLst>
          </p:cNvPr>
          <p:cNvSpPr>
            <a:spLocks noGrp="1"/>
          </p:cNvSpPr>
          <p:nvPr>
            <p:ph idx="1"/>
          </p:nvPr>
        </p:nvSpPr>
        <p:spPr>
          <a:xfrm>
            <a:off x="228600" y="928688"/>
            <a:ext cx="8229600" cy="4114800"/>
          </a:xfrm>
        </p:spPr>
        <p:txBody>
          <a:bodyPr/>
          <a:lstStyle/>
          <a:p>
            <a:r>
              <a:rPr lang="en-US" altLang="en-US" sz="2800">
                <a:latin typeface="Georgia" panose="02040502050405020303" pitchFamily="18" charset="0"/>
              </a:rPr>
              <a:t>The UN has made a huge impact in our modern world.  </a:t>
            </a:r>
          </a:p>
          <a:p>
            <a:r>
              <a:rPr lang="en-US" altLang="en-US" sz="2800" b="1" i="1" u="sng">
                <a:solidFill>
                  <a:srgbClr val="FFFF00"/>
                </a:solidFill>
                <a:latin typeface="Georgia" panose="02040502050405020303" pitchFamily="18" charset="0"/>
              </a:rPr>
              <a:t>UNICEF</a:t>
            </a:r>
            <a:r>
              <a:rPr lang="en-US" altLang="en-US" sz="2800">
                <a:solidFill>
                  <a:srgbClr val="FFFF00"/>
                </a:solidFill>
                <a:latin typeface="Georgia" panose="02040502050405020303" pitchFamily="18" charset="0"/>
              </a:rPr>
              <a:t> </a:t>
            </a:r>
            <a:r>
              <a:rPr lang="en-US" altLang="en-US" sz="2800">
                <a:latin typeface="Georgia" panose="02040502050405020303" pitchFamily="18" charset="0"/>
              </a:rPr>
              <a:t>(United National Children’s Fund) -  an agency of the United Nations responsible for programs to aid education and the health of children and mothers in developing countries.</a:t>
            </a:r>
          </a:p>
          <a:p>
            <a:endParaRPr lang="en-US" altLang="en-US"/>
          </a:p>
        </p:txBody>
      </p:sp>
      <p:pic>
        <p:nvPicPr>
          <p:cNvPr id="16390" name="Picture 4">
            <a:extLst>
              <a:ext uri="{FF2B5EF4-FFF2-40B4-BE49-F238E27FC236}">
                <a16:creationId xmlns:a16="http://schemas.microsoft.com/office/drawing/2014/main" id="{23E6B779-65CE-412B-9CC5-8F7AEB90811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810000"/>
            <a:ext cx="14208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EA64E-2853-4C58-897B-6BF6391507B7}"/>
              </a:ext>
            </a:extLst>
          </p:cNvPr>
          <p:cNvSpPr>
            <a:spLocks noGrp="1"/>
          </p:cNvSpPr>
          <p:nvPr>
            <p:ph type="title"/>
          </p:nvPr>
        </p:nvSpPr>
        <p:spPr>
          <a:xfrm>
            <a:off x="685800" y="228600"/>
            <a:ext cx="7772400" cy="1143000"/>
          </a:xfrm>
        </p:spPr>
        <p:txBody>
          <a:bodyPr/>
          <a:lstStyle/>
          <a:p>
            <a:pPr>
              <a:defRPr/>
            </a:pPr>
            <a:r>
              <a:rPr lang="en-US" sz="3600" b="1" dirty="0">
                <a:latin typeface="Georgia" panose="02040502050405020303" pitchFamily="18" charset="0"/>
                <a:ea typeface="+mj-ea"/>
              </a:rPr>
              <a:t>The UN in the Modern World</a:t>
            </a:r>
            <a:endParaRPr lang="en-US" sz="3600" dirty="0">
              <a:latin typeface="Georgia" panose="02040502050405020303" pitchFamily="18" charset="0"/>
              <a:ea typeface="+mj-ea"/>
            </a:endParaRPr>
          </a:p>
        </p:txBody>
      </p:sp>
      <p:sp>
        <p:nvSpPr>
          <p:cNvPr id="17411" name="Content Placeholder 2">
            <a:extLst>
              <a:ext uri="{FF2B5EF4-FFF2-40B4-BE49-F238E27FC236}">
                <a16:creationId xmlns:a16="http://schemas.microsoft.com/office/drawing/2014/main" id="{1C5E9AFD-BF71-48F6-B22D-668CBE9767CE}"/>
              </a:ext>
            </a:extLst>
          </p:cNvPr>
          <p:cNvSpPr>
            <a:spLocks noGrp="1"/>
          </p:cNvSpPr>
          <p:nvPr>
            <p:ph idx="1"/>
          </p:nvPr>
        </p:nvSpPr>
        <p:spPr>
          <a:xfrm>
            <a:off x="304800" y="1295400"/>
            <a:ext cx="8229600" cy="4114800"/>
          </a:xfrm>
        </p:spPr>
        <p:txBody>
          <a:bodyPr/>
          <a:lstStyle/>
          <a:p>
            <a:r>
              <a:rPr lang="en-US" altLang="en-US">
                <a:latin typeface="Georgia" panose="02040502050405020303" pitchFamily="18" charset="0"/>
              </a:rPr>
              <a:t>The UN has encountered some criticism:</a:t>
            </a:r>
            <a:endParaRPr lang="en-US" altLang="en-US" sz="2800">
              <a:latin typeface="Georgia" panose="02040502050405020303" pitchFamily="18" charset="0"/>
            </a:endParaRPr>
          </a:p>
          <a:p>
            <a:pPr lvl="1"/>
            <a:r>
              <a:rPr lang="en-US" altLang="en-US">
                <a:latin typeface="Georgia" panose="02040502050405020303" pitchFamily="18" charset="0"/>
              </a:rPr>
              <a:t>Opponents believe the U.S. </a:t>
            </a:r>
            <a:r>
              <a:rPr lang="en-US" altLang="en-US" b="1" i="1" u="sng">
                <a:solidFill>
                  <a:srgbClr val="FFFF00"/>
                </a:solidFill>
                <a:latin typeface="Georgia" panose="02040502050405020303" pitchFamily="18" charset="0"/>
              </a:rPr>
              <a:t>pays</a:t>
            </a:r>
            <a:r>
              <a:rPr lang="en-US" altLang="en-US">
                <a:latin typeface="Georgia" panose="02040502050405020303" pitchFamily="18" charset="0"/>
              </a:rPr>
              <a:t> too much money for the organization’</a:t>
            </a:r>
            <a:r>
              <a:rPr lang="en-US" altLang="ja-JP">
                <a:latin typeface="Georgia" panose="02040502050405020303" pitchFamily="18" charset="0"/>
              </a:rPr>
              <a:t>s operations and powerful nations can be outvoted in the General Assembly</a:t>
            </a:r>
          </a:p>
          <a:p>
            <a:pPr lvl="1"/>
            <a:r>
              <a:rPr lang="en-US" altLang="en-US">
                <a:latin typeface="Georgia" panose="02040502050405020303" pitchFamily="18" charset="0"/>
              </a:rPr>
              <a:t>Supporters believe the UN is the world</a:t>
            </a:r>
            <a:r>
              <a:rPr lang="ja-JP" altLang="en-US">
                <a:latin typeface="Georgia" panose="02040502050405020303" pitchFamily="18" charset="0"/>
              </a:rPr>
              <a:t>’</a:t>
            </a:r>
            <a:r>
              <a:rPr lang="en-US" altLang="ja-JP">
                <a:latin typeface="Georgia" panose="02040502050405020303" pitchFamily="18" charset="0"/>
              </a:rPr>
              <a:t>s best </a:t>
            </a:r>
            <a:r>
              <a:rPr lang="en-US" altLang="ja-JP" b="1" i="1" u="sng">
                <a:solidFill>
                  <a:srgbClr val="FFFF00"/>
                </a:solidFill>
                <a:latin typeface="Georgia" panose="02040502050405020303" pitchFamily="18" charset="0"/>
              </a:rPr>
              <a:t>hope</a:t>
            </a:r>
            <a:r>
              <a:rPr lang="en-US" altLang="ja-JP">
                <a:latin typeface="Georgia" panose="02040502050405020303" pitchFamily="18" charset="0"/>
              </a:rPr>
              <a:t> for peace. </a:t>
            </a:r>
            <a:endParaRPr lang="en-US" altLang="ja-JP" sz="2400">
              <a:latin typeface="Georgia" panose="02040502050405020303" pitchFamily="18" charset="0"/>
            </a:endParaRPr>
          </a:p>
          <a:p>
            <a:endParaRPr lang="en-US" altLang="en-US"/>
          </a:p>
        </p:txBody>
      </p:sp>
      <p:pic>
        <p:nvPicPr>
          <p:cNvPr id="17412" name="Picture 2" descr="http://t1.gstatic.com/images?q=tbn:ANd9GcR5LT5j61JfqsA4Web2qRV_4ugReTNkuVRWABTyj87E_3UZCs8L:newsimg.bbc.co.uk/media/images/45767000/jpg/_45767114_logo_226i.jpg">
            <a:extLst>
              <a:ext uri="{FF2B5EF4-FFF2-40B4-BE49-F238E27FC236}">
                <a16:creationId xmlns:a16="http://schemas.microsoft.com/office/drawing/2014/main" id="{02DF26EE-E0F2-479A-9F63-82EF6424A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5170488"/>
            <a:ext cx="2133600"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ttp://t0.gstatic.com/images?q=tbn:ANd9GcTtSeCffXdEqE8e3LeBCcpheLVx3a4DLZllZaNSnYoiSaR0z2v8:www.ncpeacebooth.org/images/PassThePeace.png">
            <a:extLst>
              <a:ext uri="{FF2B5EF4-FFF2-40B4-BE49-F238E27FC236}">
                <a16:creationId xmlns:a16="http://schemas.microsoft.com/office/drawing/2014/main" id="{38337A04-F0A4-4B0E-8B2B-A635F05DF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3" y="4813300"/>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7814-6EA1-4C6F-8F6D-94EFAE95B039}"/>
              </a:ext>
            </a:extLst>
          </p:cNvPr>
          <p:cNvSpPr>
            <a:spLocks noGrp="1"/>
          </p:cNvSpPr>
          <p:nvPr>
            <p:ph type="title"/>
          </p:nvPr>
        </p:nvSpPr>
        <p:spPr>
          <a:xfrm>
            <a:off x="457200" y="138113"/>
            <a:ext cx="8229600" cy="1143000"/>
          </a:xfrm>
        </p:spPr>
        <p:txBody>
          <a:bodyPr/>
          <a:lstStyle/>
          <a:p>
            <a:pPr>
              <a:defRPr/>
            </a:pPr>
            <a:r>
              <a:rPr lang="en-US" dirty="0"/>
              <a:t>United Nations Goodwill Ambassadors</a:t>
            </a:r>
          </a:p>
        </p:txBody>
      </p:sp>
      <p:pic>
        <p:nvPicPr>
          <p:cNvPr id="18435" name="Content Placeholder 3">
            <a:extLst>
              <a:ext uri="{FF2B5EF4-FFF2-40B4-BE49-F238E27FC236}">
                <a16:creationId xmlns:a16="http://schemas.microsoft.com/office/drawing/2014/main" id="{EB8F1EA9-F780-4C15-A230-081CB77215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88" y="1866900"/>
            <a:ext cx="2187575" cy="3109913"/>
          </a:xfrm>
        </p:spPr>
      </p:pic>
      <p:pic>
        <p:nvPicPr>
          <p:cNvPr id="18436" name="Picture 4">
            <a:extLst>
              <a:ext uri="{FF2B5EF4-FFF2-40B4-BE49-F238E27FC236}">
                <a16:creationId xmlns:a16="http://schemas.microsoft.com/office/drawing/2014/main" id="{73FB89E8-22EF-4837-9642-55277E7EE5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65263"/>
            <a:ext cx="439102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47A3A4B3-A8CB-436E-B5F6-16A066DB8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1866900"/>
            <a:ext cx="2100263"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a:extLst>
              <a:ext uri="{FF2B5EF4-FFF2-40B4-BE49-F238E27FC236}">
                <a16:creationId xmlns:a16="http://schemas.microsoft.com/office/drawing/2014/main" id="{A9F09F53-5482-4F4E-B633-DA42D59AD6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65625"/>
            <a:ext cx="446563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a:extLst>
              <a:ext uri="{FF2B5EF4-FFF2-40B4-BE49-F238E27FC236}">
                <a16:creationId xmlns:a16="http://schemas.microsoft.com/office/drawing/2014/main" id="{66B61110-CBB4-4912-A07B-6323E3C4F1A8}"/>
              </a:ext>
            </a:extLst>
          </p:cNvPr>
          <p:cNvSpPr txBox="1">
            <a:spLocks noChangeArrowheads="1"/>
          </p:cNvSpPr>
          <p:nvPr/>
        </p:nvSpPr>
        <p:spPr bwMode="auto">
          <a:xfrm>
            <a:off x="14288" y="5264150"/>
            <a:ext cx="23129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1600"/>
              <a:t>Emma Watson </a:t>
            </a:r>
          </a:p>
          <a:p>
            <a:pPr algn="ctr">
              <a:spcBef>
                <a:spcPct val="0"/>
              </a:spcBef>
              <a:buClrTx/>
              <a:buSzTx/>
              <a:buFontTx/>
              <a:buNone/>
            </a:pPr>
            <a:r>
              <a:rPr lang="en-US" altLang="en-US" sz="1600"/>
              <a:t>United Nation’s Women’s</a:t>
            </a:r>
          </a:p>
          <a:p>
            <a:pPr algn="ctr">
              <a:spcBef>
                <a:spcPct val="0"/>
              </a:spcBef>
              <a:buClrTx/>
              <a:buSzTx/>
              <a:buFontTx/>
              <a:buNone/>
            </a:pPr>
            <a:r>
              <a:rPr lang="en-US" altLang="en-US" sz="1600"/>
              <a:t>Goodwill Ambassador</a:t>
            </a:r>
          </a:p>
        </p:txBody>
      </p:sp>
      <p:sp>
        <p:nvSpPr>
          <p:cNvPr id="18440" name="TextBox 8">
            <a:extLst>
              <a:ext uri="{FF2B5EF4-FFF2-40B4-BE49-F238E27FC236}">
                <a16:creationId xmlns:a16="http://schemas.microsoft.com/office/drawing/2014/main" id="{5AB614EB-D4A2-4133-8B59-77610AA16756}"/>
              </a:ext>
            </a:extLst>
          </p:cNvPr>
          <p:cNvSpPr txBox="1">
            <a:spLocks noChangeArrowheads="1"/>
          </p:cNvSpPr>
          <p:nvPr/>
        </p:nvSpPr>
        <p:spPr bwMode="auto">
          <a:xfrm>
            <a:off x="2466975" y="5256213"/>
            <a:ext cx="1903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1600"/>
              <a:t>Leonardo DiCaprio</a:t>
            </a:r>
          </a:p>
          <a:p>
            <a:pPr algn="ctr">
              <a:spcBef>
                <a:spcPct val="0"/>
              </a:spcBef>
              <a:buClrTx/>
              <a:buSzTx/>
              <a:buFontTx/>
              <a:buNone/>
            </a:pPr>
            <a:r>
              <a:rPr lang="en-US" altLang="en-US" sz="1600"/>
              <a:t>United Nation’s </a:t>
            </a:r>
          </a:p>
          <a:p>
            <a:pPr algn="ctr">
              <a:spcBef>
                <a:spcPct val="0"/>
              </a:spcBef>
              <a:buClrTx/>
              <a:buSzTx/>
              <a:buFontTx/>
              <a:buNone/>
            </a:pPr>
            <a:r>
              <a:rPr lang="en-US" altLang="en-US" sz="1600"/>
              <a:t>Climate Ambassador</a:t>
            </a:r>
          </a:p>
        </p:txBody>
      </p:sp>
      <p:sp>
        <p:nvSpPr>
          <p:cNvPr id="18441" name="TextBox 9">
            <a:extLst>
              <a:ext uri="{FF2B5EF4-FFF2-40B4-BE49-F238E27FC236}">
                <a16:creationId xmlns:a16="http://schemas.microsoft.com/office/drawing/2014/main" id="{3FF6ADB1-E86A-4CF7-A56A-DD67E0974897}"/>
              </a:ext>
            </a:extLst>
          </p:cNvPr>
          <p:cNvSpPr txBox="1">
            <a:spLocks noChangeArrowheads="1"/>
          </p:cNvSpPr>
          <p:nvPr/>
        </p:nvSpPr>
        <p:spPr bwMode="auto">
          <a:xfrm>
            <a:off x="4360863" y="3759200"/>
            <a:ext cx="4887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1600"/>
              <a:t>Nicole Kidman United Nation’s </a:t>
            </a:r>
          </a:p>
          <a:p>
            <a:pPr algn="ctr">
              <a:spcBef>
                <a:spcPct val="0"/>
              </a:spcBef>
              <a:buClrTx/>
              <a:buSzTx/>
              <a:buFontTx/>
              <a:buNone/>
            </a:pPr>
            <a:r>
              <a:rPr lang="en-US" altLang="en-US" sz="1600"/>
              <a:t>Women’s Goodwill Ambassador</a:t>
            </a:r>
          </a:p>
        </p:txBody>
      </p:sp>
      <p:sp>
        <p:nvSpPr>
          <p:cNvPr id="18442" name="TextBox 10">
            <a:extLst>
              <a:ext uri="{FF2B5EF4-FFF2-40B4-BE49-F238E27FC236}">
                <a16:creationId xmlns:a16="http://schemas.microsoft.com/office/drawing/2014/main" id="{4BE6B044-5707-4884-A55F-3C756BD69BCD}"/>
              </a:ext>
            </a:extLst>
          </p:cNvPr>
          <p:cNvSpPr txBox="1">
            <a:spLocks noChangeArrowheads="1"/>
          </p:cNvSpPr>
          <p:nvPr/>
        </p:nvSpPr>
        <p:spPr bwMode="auto">
          <a:xfrm>
            <a:off x="4691063" y="6072188"/>
            <a:ext cx="422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lr>
                <a:schemeClr val="tx1"/>
              </a:buClr>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ClrTx/>
              <a:buSzTx/>
              <a:buFontTx/>
              <a:buNone/>
            </a:pPr>
            <a:r>
              <a:rPr lang="en-US" altLang="en-US" sz="1600"/>
              <a:t>Angelina Jolie United Nation’s</a:t>
            </a:r>
          </a:p>
          <a:p>
            <a:pPr algn="ctr">
              <a:spcBef>
                <a:spcPct val="0"/>
              </a:spcBef>
              <a:buClrTx/>
              <a:buSzTx/>
              <a:buFontTx/>
              <a:buNone/>
            </a:pPr>
            <a:r>
              <a:rPr lang="en-US" altLang="en-US" sz="1600"/>
              <a:t>Refugee Ambassador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C13C-4EAE-4579-AE59-526580554AAD}"/>
              </a:ext>
            </a:extLst>
          </p:cNvPr>
          <p:cNvSpPr>
            <a:spLocks noGrp="1"/>
          </p:cNvSpPr>
          <p:nvPr>
            <p:ph type="title"/>
          </p:nvPr>
        </p:nvSpPr>
        <p:spPr>
          <a:xfrm>
            <a:off x="673100" y="304800"/>
            <a:ext cx="7772400" cy="1143000"/>
          </a:xfrm>
        </p:spPr>
        <p:txBody>
          <a:bodyPr/>
          <a:lstStyle/>
          <a:p>
            <a:pPr>
              <a:defRPr/>
            </a:pPr>
            <a:r>
              <a:rPr lang="en-US" dirty="0"/>
              <a:t>UN Sustainable Development Goals</a:t>
            </a:r>
          </a:p>
        </p:txBody>
      </p:sp>
      <p:sp>
        <p:nvSpPr>
          <p:cNvPr id="19459" name="Content Placeholder 2">
            <a:extLst>
              <a:ext uri="{FF2B5EF4-FFF2-40B4-BE49-F238E27FC236}">
                <a16:creationId xmlns:a16="http://schemas.microsoft.com/office/drawing/2014/main" id="{6241BB60-0B78-4CBC-BE73-AE23A06D14CF}"/>
              </a:ext>
            </a:extLst>
          </p:cNvPr>
          <p:cNvSpPr>
            <a:spLocks noGrp="1"/>
          </p:cNvSpPr>
          <p:nvPr>
            <p:ph idx="1"/>
          </p:nvPr>
        </p:nvSpPr>
        <p:spPr/>
        <p:txBody>
          <a:bodyPr/>
          <a:lstStyle/>
          <a:p>
            <a:pPr algn="ctr"/>
            <a:endParaRPr lang="en-US" altLang="en-US" sz="2600" i="1"/>
          </a:p>
          <a:p>
            <a:pPr algn="ctr"/>
            <a:endParaRPr lang="en-US" altLang="en-US" sz="2600" i="1"/>
          </a:p>
          <a:p>
            <a:pPr algn="ctr"/>
            <a:endParaRPr lang="en-US" altLang="en-US" sz="2600" i="1"/>
          </a:p>
          <a:p>
            <a:pPr algn="ctr"/>
            <a:endParaRPr lang="en-US" altLang="en-US" sz="2600" i="1"/>
          </a:p>
          <a:p>
            <a:pPr algn="ctr"/>
            <a:endParaRPr lang="en-US" altLang="en-US" sz="2600" i="1"/>
          </a:p>
          <a:p>
            <a:pPr algn="ctr"/>
            <a:r>
              <a:rPr lang="en-US" altLang="en-US" sz="2600" i="1"/>
              <a:t>Goals to improve the health and well-being of all peoples, animals, and the environment. All countries in the UN will work to achieve these goals by 2030 by creating policy and providing financial aid and volunteer services.</a:t>
            </a:r>
          </a:p>
          <a:p>
            <a:pPr algn="ctr"/>
            <a:endParaRPr lang="en-US" altLang="en-US" sz="2600"/>
          </a:p>
          <a:p>
            <a:endParaRPr lang="en-US" altLang="en-US"/>
          </a:p>
        </p:txBody>
      </p:sp>
      <p:pic>
        <p:nvPicPr>
          <p:cNvPr id="19460" name="Picture 3">
            <a:extLst>
              <a:ext uri="{FF2B5EF4-FFF2-40B4-BE49-F238E27FC236}">
                <a16:creationId xmlns:a16="http://schemas.microsoft.com/office/drawing/2014/main" id="{7F8867F5-4800-494C-B09D-12AE691AA4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237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B754-EA45-4A65-8351-AD903EA50D86}"/>
              </a:ext>
            </a:extLst>
          </p:cNvPr>
          <p:cNvSpPr>
            <a:spLocks noGrp="1"/>
          </p:cNvSpPr>
          <p:nvPr>
            <p:ph type="title"/>
          </p:nvPr>
        </p:nvSpPr>
        <p:spPr/>
        <p:txBody>
          <a:bodyPr>
            <a:normAutofit fontScale="90000"/>
          </a:bodyPr>
          <a:lstStyle/>
          <a:p>
            <a:pPr>
              <a:defRPr/>
            </a:pPr>
            <a:r>
              <a:rPr lang="en-US" b="1" dirty="0">
                <a:latin typeface="Georgia" panose="02040502050405020303" pitchFamily="18" charset="0"/>
                <a:ea typeface="MS PGothic" pitchFamily="34" charset="-128"/>
              </a:rPr>
              <a:t>FP Lesson 3 – “ The United Nations”</a:t>
            </a:r>
          </a:p>
        </p:txBody>
      </p:sp>
      <p:pic>
        <p:nvPicPr>
          <p:cNvPr id="5123" name="Picture 2" descr="http://t1.gstatic.com/images?q=tbn:ANd9GcRg43pmm_gRHDjB60YADBltRhirBwtZwHZvBddJ5qxLg48t4IKn:www.co.sanmateo.ca.us/Attachments/HR/Images/Employee%2520Health%2520%26%2520Fitness%2520Images/un-logo.jpg">
            <a:extLst>
              <a:ext uri="{FF2B5EF4-FFF2-40B4-BE49-F238E27FC236}">
                <a16:creationId xmlns:a16="http://schemas.microsoft.com/office/drawing/2014/main" id="{E11DC61B-5407-4779-92C3-135F8ED27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1336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1D7F-9DD8-4D03-9107-D7CC6D99720F}"/>
              </a:ext>
            </a:extLst>
          </p:cNvPr>
          <p:cNvSpPr>
            <a:spLocks noGrp="1"/>
          </p:cNvSpPr>
          <p:nvPr>
            <p:ph type="title"/>
          </p:nvPr>
        </p:nvSpPr>
        <p:spPr/>
        <p:txBody>
          <a:bodyPr>
            <a:normAutofit/>
          </a:bodyPr>
          <a:lstStyle/>
          <a:p>
            <a:pPr>
              <a:defRPr/>
            </a:pPr>
            <a:r>
              <a:rPr lang="en-US" b="1" dirty="0">
                <a:latin typeface="Georgia" panose="02040502050405020303" pitchFamily="18" charset="0"/>
                <a:ea typeface="MS PGothic" pitchFamily="34" charset="-128"/>
              </a:rPr>
              <a:t>The United Nations</a:t>
            </a:r>
          </a:p>
        </p:txBody>
      </p:sp>
      <p:sp>
        <p:nvSpPr>
          <p:cNvPr id="3" name="Content Placeholder 2">
            <a:extLst>
              <a:ext uri="{FF2B5EF4-FFF2-40B4-BE49-F238E27FC236}">
                <a16:creationId xmlns:a16="http://schemas.microsoft.com/office/drawing/2014/main" id="{40449F30-9467-447F-90A3-5FF19B47B016}"/>
              </a:ext>
            </a:extLst>
          </p:cNvPr>
          <p:cNvSpPr>
            <a:spLocks noGrp="1"/>
          </p:cNvSpPr>
          <p:nvPr>
            <p:ph idx="1"/>
          </p:nvPr>
        </p:nvSpPr>
        <p:spPr>
          <a:xfrm>
            <a:off x="304800" y="1600200"/>
            <a:ext cx="8229600" cy="2362200"/>
          </a:xfrm>
        </p:spPr>
        <p:txBody>
          <a:bodyPr>
            <a:normAutofit fontScale="92500" lnSpcReduction="20000"/>
          </a:bodyPr>
          <a:lstStyle/>
          <a:p>
            <a:pPr>
              <a:defRPr/>
            </a:pPr>
            <a:r>
              <a:rPr lang="en-US" dirty="0">
                <a:latin typeface="Georgia" panose="02040502050405020303" pitchFamily="18" charset="0"/>
                <a:ea typeface="+mn-ea"/>
              </a:rPr>
              <a:t>During </a:t>
            </a:r>
            <a:r>
              <a:rPr lang="en-US" b="1" i="1" u="sng" dirty="0">
                <a:solidFill>
                  <a:srgbClr val="FFFF00"/>
                </a:solidFill>
                <a:latin typeface="Georgia" panose="02040502050405020303" pitchFamily="18" charset="0"/>
                <a:ea typeface="+mn-ea"/>
              </a:rPr>
              <a:t>World War II</a:t>
            </a:r>
            <a:r>
              <a:rPr lang="en-US" b="1" dirty="0">
                <a:latin typeface="Georgia" panose="02040502050405020303" pitchFamily="18" charset="0"/>
                <a:ea typeface="+mn-ea"/>
              </a:rPr>
              <a:t>, </a:t>
            </a:r>
            <a:r>
              <a:rPr lang="en-US" dirty="0">
                <a:latin typeface="Georgia" panose="02040502050405020303" pitchFamily="18" charset="0"/>
                <a:ea typeface="+mn-ea"/>
              </a:rPr>
              <a:t>President Franklin D. Roosevelt met with British Prime Minister Winston Churchill and agreed that all people should have the</a:t>
            </a:r>
            <a:r>
              <a:rPr lang="en-US" b="1" dirty="0">
                <a:latin typeface="Georgia" panose="02040502050405020303" pitchFamily="18" charset="0"/>
                <a:ea typeface="+mn-ea"/>
              </a:rPr>
              <a:t> </a:t>
            </a:r>
            <a:r>
              <a:rPr lang="en-US" b="1" i="1" u="sng" dirty="0">
                <a:solidFill>
                  <a:srgbClr val="FFFF00"/>
                </a:solidFill>
                <a:latin typeface="Georgia" panose="02040502050405020303" pitchFamily="18" charset="0"/>
                <a:ea typeface="+mn-ea"/>
              </a:rPr>
              <a:t>right</a:t>
            </a:r>
            <a:r>
              <a:rPr lang="en-US" b="1" dirty="0">
                <a:latin typeface="Georgia" panose="02040502050405020303" pitchFamily="18" charset="0"/>
                <a:ea typeface="+mn-ea"/>
              </a:rPr>
              <a:t> </a:t>
            </a:r>
            <a:r>
              <a:rPr lang="en-US" dirty="0">
                <a:latin typeface="Georgia" panose="02040502050405020303" pitchFamily="18" charset="0"/>
                <a:ea typeface="+mn-ea"/>
              </a:rPr>
              <a:t>to choose their own government and to live free from war, fear and want. </a:t>
            </a:r>
          </a:p>
          <a:p>
            <a:pPr>
              <a:buFont typeface="Wingdings" panose="05000000000000000000" pitchFamily="2" charset="2"/>
              <a:buNone/>
              <a:defRPr/>
            </a:pPr>
            <a:endParaRPr lang="en-US" u="sng" dirty="0">
              <a:ea typeface="+mn-ea"/>
            </a:endParaRPr>
          </a:p>
        </p:txBody>
      </p:sp>
      <p:pic>
        <p:nvPicPr>
          <p:cNvPr id="6148" name="Picture 2" descr="http://t0.gstatic.com/images?q=tbn:ANd9GcQ64SuB_AY54MoZMYmpFshDDkaL1ef8lkrdvnt_GH5sxrssYjUpqQ:media-1.web.britannica.com/eb-media/51/71351-004-4AC355C1.jpg">
            <a:extLst>
              <a:ext uri="{FF2B5EF4-FFF2-40B4-BE49-F238E27FC236}">
                <a16:creationId xmlns:a16="http://schemas.microsoft.com/office/drawing/2014/main" id="{F2D0850D-187C-4C96-9E4F-B207A8580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0"/>
            <a:ext cx="46005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2E9C-644D-4FF4-8B02-7F8E40FCEC7E}"/>
              </a:ext>
            </a:extLst>
          </p:cNvPr>
          <p:cNvSpPr>
            <a:spLocks noGrp="1"/>
          </p:cNvSpPr>
          <p:nvPr>
            <p:ph type="title"/>
          </p:nvPr>
        </p:nvSpPr>
        <p:spPr/>
        <p:txBody>
          <a:bodyPr>
            <a:normAutofit/>
          </a:bodyPr>
          <a:lstStyle/>
          <a:p>
            <a:pPr>
              <a:defRPr/>
            </a:pPr>
            <a:r>
              <a:rPr lang="en-US" b="1" dirty="0">
                <a:latin typeface="Georgia" panose="02040502050405020303" pitchFamily="18" charset="0"/>
                <a:ea typeface="+mj-ea"/>
              </a:rPr>
              <a:t>The United Nations</a:t>
            </a:r>
            <a:endParaRPr lang="en-US" dirty="0">
              <a:latin typeface="Georgia" panose="02040502050405020303" pitchFamily="18" charset="0"/>
              <a:ea typeface="+mj-ea"/>
            </a:endParaRPr>
          </a:p>
        </p:txBody>
      </p:sp>
      <p:sp>
        <p:nvSpPr>
          <p:cNvPr id="7171" name="Content Placeholder 2">
            <a:extLst>
              <a:ext uri="{FF2B5EF4-FFF2-40B4-BE49-F238E27FC236}">
                <a16:creationId xmlns:a16="http://schemas.microsoft.com/office/drawing/2014/main" id="{53A26F79-D1E2-400E-AF71-803BAFAE0D38}"/>
              </a:ext>
            </a:extLst>
          </p:cNvPr>
          <p:cNvSpPr>
            <a:spLocks noGrp="1"/>
          </p:cNvSpPr>
          <p:nvPr>
            <p:ph idx="1"/>
          </p:nvPr>
        </p:nvSpPr>
        <p:spPr>
          <a:xfrm>
            <a:off x="152400" y="1600200"/>
            <a:ext cx="8915400" cy="4525963"/>
          </a:xfrm>
        </p:spPr>
        <p:txBody>
          <a:bodyPr/>
          <a:lstStyle/>
          <a:p>
            <a:r>
              <a:rPr lang="en-US" altLang="en-US" sz="3000">
                <a:latin typeface="Georgia" panose="02040502050405020303" pitchFamily="18" charset="0"/>
              </a:rPr>
              <a:t>In 1945, representatives from 50 countries met to form the </a:t>
            </a:r>
            <a:r>
              <a:rPr lang="en-US" altLang="en-US" sz="3000" b="1" i="1" u="sng">
                <a:solidFill>
                  <a:srgbClr val="FFFF00"/>
                </a:solidFill>
                <a:latin typeface="Georgia" panose="02040502050405020303" pitchFamily="18" charset="0"/>
              </a:rPr>
              <a:t>United Nations</a:t>
            </a:r>
            <a:r>
              <a:rPr lang="en-US" altLang="en-US" sz="3000">
                <a:solidFill>
                  <a:srgbClr val="FFFF00"/>
                </a:solidFill>
                <a:latin typeface="Georgia" panose="02040502050405020303" pitchFamily="18" charset="0"/>
              </a:rPr>
              <a:t>, </a:t>
            </a:r>
            <a:r>
              <a:rPr lang="en-US" altLang="en-US" sz="3000">
                <a:latin typeface="Georgia" panose="02040502050405020303" pitchFamily="18" charset="0"/>
              </a:rPr>
              <a:t>an organization that promotes </a:t>
            </a:r>
            <a:r>
              <a:rPr lang="en-US" altLang="en-US" sz="3000" b="1" i="1" u="sng">
                <a:solidFill>
                  <a:srgbClr val="FFFF00"/>
                </a:solidFill>
                <a:latin typeface="Georgia" panose="02040502050405020303" pitchFamily="18" charset="0"/>
              </a:rPr>
              <a:t>peaceful</a:t>
            </a:r>
            <a:r>
              <a:rPr lang="en-US" altLang="en-US" sz="3000">
                <a:solidFill>
                  <a:srgbClr val="FFFF00"/>
                </a:solidFill>
                <a:latin typeface="Georgia" panose="02040502050405020303" pitchFamily="18" charset="0"/>
              </a:rPr>
              <a:t> </a:t>
            </a:r>
            <a:r>
              <a:rPr lang="en-US" altLang="en-US" sz="3000">
                <a:latin typeface="Georgia" panose="02040502050405020303" pitchFamily="18" charset="0"/>
              </a:rPr>
              <a:t>coexistence and worldwide cooperation. Now there are 193 member nations</a:t>
            </a:r>
          </a:p>
          <a:p>
            <a:endParaRPr lang="en-US" altLang="en-US"/>
          </a:p>
        </p:txBody>
      </p:sp>
      <p:pic>
        <p:nvPicPr>
          <p:cNvPr id="7172" name="Picture 5">
            <a:extLst>
              <a:ext uri="{FF2B5EF4-FFF2-40B4-BE49-F238E27FC236}">
                <a16:creationId xmlns:a16="http://schemas.microsoft.com/office/drawing/2014/main" id="{697C0B31-6DE9-46F6-BEE7-71B538E16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3825875"/>
            <a:ext cx="379095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DA7A-5C6E-4ECF-9699-703B4C57AE64}"/>
              </a:ext>
            </a:extLst>
          </p:cNvPr>
          <p:cNvSpPr>
            <a:spLocks noGrp="1"/>
          </p:cNvSpPr>
          <p:nvPr>
            <p:ph type="title"/>
          </p:nvPr>
        </p:nvSpPr>
        <p:spPr/>
        <p:txBody>
          <a:bodyPr/>
          <a:lstStyle/>
          <a:p>
            <a:pPr>
              <a:defRPr/>
            </a:pPr>
            <a:endParaRPr lang="en-US"/>
          </a:p>
        </p:txBody>
      </p:sp>
      <p:pic>
        <p:nvPicPr>
          <p:cNvPr id="8195" name="Content Placeholder 3">
            <a:extLst>
              <a:ext uri="{FF2B5EF4-FFF2-40B4-BE49-F238E27FC236}">
                <a16:creationId xmlns:a16="http://schemas.microsoft.com/office/drawing/2014/main" id="{69FF011F-5B8F-433D-90E9-729E13CE61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838200"/>
            <a:ext cx="9278938" cy="50292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F57C-4057-43BD-9F19-7CDA8F2697A4}"/>
              </a:ext>
            </a:extLst>
          </p:cNvPr>
          <p:cNvSpPr>
            <a:spLocks noGrp="1"/>
          </p:cNvSpPr>
          <p:nvPr>
            <p:ph type="title"/>
          </p:nvPr>
        </p:nvSpPr>
        <p:spPr/>
        <p:txBody>
          <a:bodyPr/>
          <a:lstStyle/>
          <a:p>
            <a:pPr>
              <a:defRPr/>
            </a:pPr>
            <a:endParaRPr lang="en-US"/>
          </a:p>
        </p:txBody>
      </p:sp>
      <p:pic>
        <p:nvPicPr>
          <p:cNvPr id="9219" name="Content Placeholder 3">
            <a:extLst>
              <a:ext uri="{FF2B5EF4-FFF2-40B4-BE49-F238E27FC236}">
                <a16:creationId xmlns:a16="http://schemas.microsoft.com/office/drawing/2014/main" id="{36EFE01D-7828-44A7-AD98-4EB0F46E3A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2300"/>
            <a:ext cx="8945563" cy="5486400"/>
          </a:xfr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A9350-1CEE-431B-A16D-E0CAB22DEABF}"/>
              </a:ext>
            </a:extLst>
          </p:cNvPr>
          <p:cNvSpPr>
            <a:spLocks noGrp="1"/>
          </p:cNvSpPr>
          <p:nvPr>
            <p:ph type="title"/>
          </p:nvPr>
        </p:nvSpPr>
        <p:spPr>
          <a:xfrm>
            <a:off x="457200" y="25400"/>
            <a:ext cx="8229600" cy="1143000"/>
          </a:xfrm>
        </p:spPr>
        <p:txBody>
          <a:bodyPr anchor="t">
            <a:normAutofit/>
          </a:bodyPr>
          <a:lstStyle/>
          <a:p>
            <a:pPr>
              <a:defRPr/>
            </a:pPr>
            <a:r>
              <a:rPr lang="en-US" b="1" dirty="0">
                <a:latin typeface="Georgia" panose="02040502050405020303" pitchFamily="18" charset="0"/>
                <a:ea typeface="+mj-ea"/>
              </a:rPr>
              <a:t>The United Nations</a:t>
            </a:r>
            <a:endParaRPr lang="en-US" dirty="0">
              <a:latin typeface="Georgia" panose="02040502050405020303" pitchFamily="18" charset="0"/>
              <a:ea typeface="+mj-ea"/>
            </a:endParaRPr>
          </a:p>
        </p:txBody>
      </p:sp>
      <p:sp>
        <p:nvSpPr>
          <p:cNvPr id="10243" name="Content Placeholder 2">
            <a:extLst>
              <a:ext uri="{FF2B5EF4-FFF2-40B4-BE49-F238E27FC236}">
                <a16:creationId xmlns:a16="http://schemas.microsoft.com/office/drawing/2014/main" id="{E9FA5A2C-45B5-42A2-8EB7-FD128D9A57AF}"/>
              </a:ext>
            </a:extLst>
          </p:cNvPr>
          <p:cNvSpPr>
            <a:spLocks noGrp="1"/>
          </p:cNvSpPr>
          <p:nvPr>
            <p:ph idx="1"/>
          </p:nvPr>
        </p:nvSpPr>
        <p:spPr>
          <a:xfrm>
            <a:off x="-609600" y="762000"/>
            <a:ext cx="9753600" cy="5867400"/>
          </a:xfrm>
        </p:spPr>
        <p:txBody>
          <a:bodyPr/>
          <a:lstStyle/>
          <a:p>
            <a:pPr lvl="1"/>
            <a:r>
              <a:rPr lang="en-US" altLang="en-US" sz="2000">
                <a:latin typeface="Georgia" panose="02040502050405020303" pitchFamily="18" charset="0"/>
              </a:rPr>
              <a:t>The UN headquarters is located in New York City and has</a:t>
            </a:r>
            <a:r>
              <a:rPr lang="en-US" altLang="en-US" sz="2000" b="1">
                <a:latin typeface="Georgia" panose="02040502050405020303" pitchFamily="18" charset="0"/>
              </a:rPr>
              <a:t> </a:t>
            </a:r>
            <a:r>
              <a:rPr lang="en-US" altLang="en-US" sz="2000" b="1" u="sng">
                <a:latin typeface="Georgia" panose="02040502050405020303" pitchFamily="18" charset="0"/>
              </a:rPr>
              <a:t>5</a:t>
            </a:r>
            <a:r>
              <a:rPr lang="en-US" altLang="en-US" sz="2000" b="1">
                <a:latin typeface="Georgia" panose="02040502050405020303" pitchFamily="18" charset="0"/>
              </a:rPr>
              <a:t> </a:t>
            </a:r>
            <a:r>
              <a:rPr lang="en-US" altLang="en-US" sz="2000">
                <a:latin typeface="Georgia" panose="02040502050405020303" pitchFamily="18" charset="0"/>
              </a:rPr>
              <a:t>main divisions:</a:t>
            </a:r>
          </a:p>
          <a:p>
            <a:pPr lvl="1"/>
            <a:endParaRPr lang="en-US" altLang="en-US" sz="2000">
              <a:latin typeface="Georgia" panose="02040502050405020303" pitchFamily="18" charset="0"/>
            </a:endParaRPr>
          </a:p>
          <a:p>
            <a:pPr lvl="2"/>
            <a:r>
              <a:rPr lang="en-US" altLang="en-US" b="1" i="1" u="sng">
                <a:solidFill>
                  <a:srgbClr val="FFFF00"/>
                </a:solidFill>
                <a:latin typeface="Georgia" panose="02040502050405020303" pitchFamily="18" charset="0"/>
              </a:rPr>
              <a:t>General Assembly</a:t>
            </a:r>
            <a:r>
              <a:rPr lang="en-US" altLang="en-US" b="1" i="1">
                <a:solidFill>
                  <a:srgbClr val="FFFF00"/>
                </a:solidFill>
                <a:latin typeface="Georgia" panose="02040502050405020303" pitchFamily="18" charset="0"/>
              </a:rPr>
              <a:t>- </a:t>
            </a:r>
            <a:r>
              <a:rPr lang="en-US" altLang="en-US">
                <a:latin typeface="Georgia" panose="02040502050405020303" pitchFamily="18" charset="0"/>
              </a:rPr>
              <a:t>discuss, debate and recommend solutions to problems </a:t>
            </a:r>
          </a:p>
          <a:p>
            <a:pPr lvl="2"/>
            <a:r>
              <a:rPr lang="en-US" altLang="en-US" b="1" i="1" u="sng">
                <a:solidFill>
                  <a:srgbClr val="FFFF00"/>
                </a:solidFill>
                <a:latin typeface="Georgia" panose="02040502050405020303" pitchFamily="18" charset="0"/>
              </a:rPr>
              <a:t>Security Council</a:t>
            </a:r>
            <a:r>
              <a:rPr lang="en-US" altLang="en-US" b="1" i="1">
                <a:solidFill>
                  <a:srgbClr val="FFFF00"/>
                </a:solidFill>
                <a:latin typeface="Georgia" panose="02040502050405020303" pitchFamily="18" charset="0"/>
              </a:rPr>
              <a:t>- </a:t>
            </a:r>
            <a:r>
              <a:rPr lang="en-US" altLang="en-US">
                <a:latin typeface="Georgia" panose="02040502050405020303" pitchFamily="18" charset="0"/>
              </a:rPr>
              <a:t>responsible for peacekeeping</a:t>
            </a:r>
          </a:p>
          <a:p>
            <a:pPr lvl="3"/>
            <a:r>
              <a:rPr lang="en-US" altLang="en-US">
                <a:latin typeface="Georgia" panose="02040502050405020303" pitchFamily="18" charset="0"/>
              </a:rPr>
              <a:t>There are also 5 permanent countries that are a part of the Security Council of the UN: </a:t>
            </a:r>
            <a:r>
              <a:rPr lang="en-US" altLang="en-US"/>
              <a:t> </a:t>
            </a:r>
            <a:r>
              <a:rPr lang="en-US" altLang="en-US" u="sng"/>
              <a:t>China</a:t>
            </a:r>
            <a:r>
              <a:rPr lang="en-US" altLang="en-US"/>
              <a:t>, </a:t>
            </a:r>
            <a:r>
              <a:rPr lang="en-US" altLang="en-US" u="sng"/>
              <a:t>France</a:t>
            </a:r>
            <a:r>
              <a:rPr lang="en-US" altLang="en-US"/>
              <a:t>, </a:t>
            </a:r>
            <a:r>
              <a:rPr lang="en-US" altLang="en-US" u="sng"/>
              <a:t>Russian Federation</a:t>
            </a:r>
            <a:r>
              <a:rPr lang="en-US" altLang="en-US"/>
              <a:t>, </a:t>
            </a:r>
            <a:r>
              <a:rPr lang="en-US" altLang="en-US" u="sng"/>
              <a:t>the United Kingdom,</a:t>
            </a:r>
            <a:r>
              <a:rPr lang="en-US" altLang="en-US"/>
              <a:t> and </a:t>
            </a:r>
            <a:r>
              <a:rPr lang="en-US" altLang="en-US" u="sng"/>
              <a:t>the United States</a:t>
            </a:r>
            <a:r>
              <a:rPr lang="en-US" altLang="en-US"/>
              <a:t>.</a:t>
            </a:r>
            <a:endParaRPr lang="en-US" altLang="en-US">
              <a:latin typeface="Georgia" panose="02040502050405020303" pitchFamily="18" charset="0"/>
            </a:endParaRPr>
          </a:p>
          <a:p>
            <a:pPr lvl="2"/>
            <a:r>
              <a:rPr lang="en-US" altLang="en-US" b="1" i="1" u="sng">
                <a:solidFill>
                  <a:srgbClr val="FFFF00"/>
                </a:solidFill>
                <a:latin typeface="Georgia" panose="02040502050405020303" pitchFamily="18" charset="0"/>
              </a:rPr>
              <a:t>Economic and Social Council</a:t>
            </a:r>
            <a:r>
              <a:rPr lang="en-US" altLang="en-US" b="1" i="1">
                <a:solidFill>
                  <a:srgbClr val="FFFF00"/>
                </a:solidFill>
                <a:latin typeface="Georgia" panose="02040502050405020303" pitchFamily="18" charset="0"/>
              </a:rPr>
              <a:t>- </a:t>
            </a:r>
            <a:r>
              <a:rPr lang="en-US" altLang="en-US">
                <a:latin typeface="Georgia" panose="02040502050405020303" pitchFamily="18" charset="0"/>
              </a:rPr>
              <a:t>dedicated to improving the lives of the worlds people</a:t>
            </a:r>
          </a:p>
          <a:p>
            <a:pPr lvl="2"/>
            <a:r>
              <a:rPr lang="en-US" altLang="en-US" b="1" i="1" u="sng">
                <a:solidFill>
                  <a:srgbClr val="FFFF00"/>
                </a:solidFill>
                <a:latin typeface="Georgia" panose="02040502050405020303" pitchFamily="18" charset="0"/>
              </a:rPr>
              <a:t>Trusteeship Council</a:t>
            </a:r>
            <a:r>
              <a:rPr lang="en-US" altLang="en-US" b="1" i="1">
                <a:solidFill>
                  <a:srgbClr val="FFFF00"/>
                </a:solidFill>
                <a:latin typeface="Georgia" panose="02040502050405020303" pitchFamily="18" charset="0"/>
              </a:rPr>
              <a:t>- </a:t>
            </a:r>
            <a:r>
              <a:rPr lang="en-US" altLang="en-US">
                <a:latin typeface="Georgia" panose="02040502050405020303" pitchFamily="18" charset="0"/>
              </a:rPr>
              <a:t>help various non-self governing colonies or areas</a:t>
            </a:r>
          </a:p>
          <a:p>
            <a:pPr lvl="2"/>
            <a:r>
              <a:rPr lang="en-US" altLang="en-US" b="1" i="1" u="sng">
                <a:solidFill>
                  <a:srgbClr val="FFFF00"/>
                </a:solidFill>
                <a:latin typeface="Georgia" panose="02040502050405020303" pitchFamily="18" charset="0"/>
              </a:rPr>
              <a:t>Secretariat</a:t>
            </a:r>
            <a:r>
              <a:rPr lang="en-US" altLang="en-US" i="1">
                <a:solidFill>
                  <a:srgbClr val="FFFF00"/>
                </a:solidFill>
                <a:latin typeface="Georgia" panose="02040502050405020303" pitchFamily="18" charset="0"/>
              </a:rPr>
              <a:t>-</a:t>
            </a:r>
            <a:r>
              <a:rPr lang="en-US" altLang="en-US">
                <a:latin typeface="Georgia" panose="02040502050405020303" pitchFamily="18" charset="0"/>
              </a:rPr>
              <a:t> manages the day-to-day activities of the UN and provides services to other UN divisions </a:t>
            </a:r>
          </a:p>
          <a:p>
            <a:endParaRPr lang="en-US"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C2FC3-D4FB-43A5-BDDE-1A32DE74D76B}"/>
              </a:ext>
            </a:extLst>
          </p:cNvPr>
          <p:cNvSpPr>
            <a:spLocks noGrp="1"/>
          </p:cNvSpPr>
          <p:nvPr>
            <p:ph idx="1"/>
          </p:nvPr>
        </p:nvSpPr>
        <p:spPr>
          <a:xfrm>
            <a:off x="190500" y="3962400"/>
            <a:ext cx="8991600" cy="2057400"/>
          </a:xfrm>
        </p:spPr>
        <p:txBody>
          <a:bodyPr/>
          <a:lstStyle/>
          <a:p>
            <a:pPr marL="0" indent="0">
              <a:buFont typeface="Wingdings" panose="05000000000000000000" pitchFamily="2" charset="2"/>
              <a:buNone/>
              <a:defRPr/>
            </a:pPr>
            <a:r>
              <a:rPr lang="en-US" altLang="en-US" sz="2600" b="1" i="1" u="sng" dirty="0">
                <a:solidFill>
                  <a:srgbClr val="FFFF00"/>
                </a:solidFill>
                <a:latin typeface="Georgia" panose="02040502050405020303" pitchFamily="18" charset="0"/>
              </a:rPr>
              <a:t>International Court of Justice</a:t>
            </a:r>
            <a:r>
              <a:rPr lang="en-US" altLang="en-US" sz="2600" b="1" i="1" dirty="0">
                <a:solidFill>
                  <a:srgbClr val="FFFF00"/>
                </a:solidFill>
                <a:latin typeface="Georgia" panose="02040502050405020303" pitchFamily="18" charset="0"/>
              </a:rPr>
              <a:t>- </a:t>
            </a:r>
            <a:r>
              <a:rPr lang="en-US" altLang="en-US" sz="2600" dirty="0">
                <a:latin typeface="Georgia" panose="02040502050405020303" pitchFamily="18" charset="0"/>
              </a:rPr>
              <a:t>arm of the UN, handles international legal disputes (also known as the </a:t>
            </a:r>
            <a:r>
              <a:rPr lang="en-US" altLang="en-US" sz="2600" b="1" i="1" u="sng" dirty="0">
                <a:solidFill>
                  <a:srgbClr val="FFFF00"/>
                </a:solidFill>
                <a:latin typeface="Georgia" panose="02040502050405020303" pitchFamily="18" charset="0"/>
              </a:rPr>
              <a:t>World Court</a:t>
            </a:r>
            <a:r>
              <a:rPr lang="en-US" altLang="en-US" sz="2600" dirty="0">
                <a:latin typeface="Georgia" panose="02040502050405020303" pitchFamily="18" charset="0"/>
              </a:rPr>
              <a:t>)</a:t>
            </a:r>
            <a:endParaRPr lang="en-US" dirty="0">
              <a:hlinkClick r:id="rId2"/>
            </a:endParaRPr>
          </a:p>
          <a:p>
            <a:pPr marL="0" indent="0">
              <a:buFont typeface="Wingdings" panose="05000000000000000000" pitchFamily="2" charset="2"/>
              <a:buNone/>
              <a:defRPr/>
            </a:pPr>
            <a:endParaRPr lang="en-US" dirty="0">
              <a:hlinkClick r:id="rId2"/>
            </a:endParaRPr>
          </a:p>
          <a:p>
            <a:pPr marL="0" indent="0">
              <a:buFont typeface="Wingdings" panose="05000000000000000000" pitchFamily="2" charset="2"/>
              <a:buNone/>
              <a:defRPr/>
            </a:pPr>
            <a:r>
              <a:rPr lang="en-US" dirty="0">
                <a:hlinkClick r:id="rId2"/>
              </a:rPr>
              <a:t>https://www.youtube.com/watch?v=QoIafzc0k74</a:t>
            </a:r>
            <a:endParaRPr lang="en-US" dirty="0"/>
          </a:p>
          <a:p>
            <a:pPr>
              <a:defRPr/>
            </a:pPr>
            <a:endParaRPr lang="en-US" dirty="0"/>
          </a:p>
        </p:txBody>
      </p:sp>
      <p:pic>
        <p:nvPicPr>
          <p:cNvPr id="11267" name="Picture 3">
            <a:extLst>
              <a:ext uri="{FF2B5EF4-FFF2-40B4-BE49-F238E27FC236}">
                <a16:creationId xmlns:a16="http://schemas.microsoft.com/office/drawing/2014/main" id="{07254D9B-0C6E-4E59-9AB9-9BCB7E5A7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38862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D3F9-3A26-4C85-80D4-E789B331EB99}"/>
              </a:ext>
            </a:extLst>
          </p:cNvPr>
          <p:cNvSpPr>
            <a:spLocks noGrp="1"/>
          </p:cNvSpPr>
          <p:nvPr>
            <p:ph type="title"/>
          </p:nvPr>
        </p:nvSpPr>
        <p:spPr>
          <a:xfrm>
            <a:off x="2057400" y="228600"/>
            <a:ext cx="7772400" cy="1143000"/>
          </a:xfrm>
        </p:spPr>
        <p:txBody>
          <a:bodyPr/>
          <a:lstStyle/>
          <a:p>
            <a:pPr>
              <a:defRPr/>
            </a:pPr>
            <a:r>
              <a:rPr lang="en-US" b="1" dirty="0">
                <a:latin typeface="Georgia" panose="02040502050405020303" pitchFamily="18" charset="0"/>
                <a:ea typeface="+mj-ea"/>
              </a:rPr>
              <a:t>The United Nations</a:t>
            </a:r>
            <a:endParaRPr lang="en-US" dirty="0">
              <a:latin typeface="Georgia" panose="02040502050405020303" pitchFamily="18" charset="0"/>
              <a:ea typeface="+mj-ea"/>
            </a:endParaRPr>
          </a:p>
        </p:txBody>
      </p:sp>
      <p:sp>
        <p:nvSpPr>
          <p:cNvPr id="3" name="Content Placeholder 2">
            <a:extLst>
              <a:ext uri="{FF2B5EF4-FFF2-40B4-BE49-F238E27FC236}">
                <a16:creationId xmlns:a16="http://schemas.microsoft.com/office/drawing/2014/main" id="{2D5C69CA-DB42-4A1D-AD3E-35ECDC0BC9F8}"/>
              </a:ext>
            </a:extLst>
          </p:cNvPr>
          <p:cNvSpPr>
            <a:spLocks noGrp="1"/>
          </p:cNvSpPr>
          <p:nvPr>
            <p:ph idx="1"/>
          </p:nvPr>
        </p:nvSpPr>
        <p:spPr>
          <a:xfrm>
            <a:off x="3352800" y="1524000"/>
            <a:ext cx="5562600" cy="4648200"/>
          </a:xfrm>
        </p:spPr>
        <p:txBody>
          <a:bodyPr>
            <a:normAutofit fontScale="92500" lnSpcReduction="20000"/>
          </a:bodyPr>
          <a:lstStyle/>
          <a:p>
            <a:pPr>
              <a:defRPr/>
            </a:pPr>
            <a:r>
              <a:rPr lang="en-US" b="1" i="1" u="sng" dirty="0">
                <a:solidFill>
                  <a:srgbClr val="FFFF00"/>
                </a:solidFill>
                <a:latin typeface="Georgia" panose="02040502050405020303" pitchFamily="18" charset="0"/>
                <a:ea typeface="+mn-ea"/>
              </a:rPr>
              <a:t>The Universal Declaration of Human Rights</a:t>
            </a:r>
            <a:r>
              <a:rPr lang="en-US" b="1" i="1" dirty="0">
                <a:solidFill>
                  <a:srgbClr val="FFFF00"/>
                </a:solidFill>
                <a:latin typeface="Georgia" panose="02040502050405020303" pitchFamily="18" charset="0"/>
                <a:ea typeface="+mn-ea"/>
              </a:rPr>
              <a:t> </a:t>
            </a:r>
            <a:r>
              <a:rPr lang="en-US" dirty="0">
                <a:latin typeface="Georgia" panose="02040502050405020303" pitchFamily="18" charset="0"/>
                <a:ea typeface="+mn-ea"/>
              </a:rPr>
              <a:t>was adopted by the United Nations, which details the rights to which all human beings are </a:t>
            </a:r>
            <a:r>
              <a:rPr lang="en-US" b="1" i="1" u="sng" dirty="0">
                <a:solidFill>
                  <a:srgbClr val="FFFF00"/>
                </a:solidFill>
                <a:latin typeface="Georgia" panose="02040502050405020303" pitchFamily="18" charset="0"/>
                <a:ea typeface="+mn-ea"/>
              </a:rPr>
              <a:t>inherently</a:t>
            </a:r>
            <a:r>
              <a:rPr lang="en-US" b="1" dirty="0">
                <a:latin typeface="Georgia" panose="02040502050405020303" pitchFamily="18" charset="0"/>
                <a:ea typeface="+mn-ea"/>
              </a:rPr>
              <a:t> </a:t>
            </a:r>
            <a:r>
              <a:rPr lang="en-US" dirty="0">
                <a:latin typeface="Georgia" panose="02040502050405020303" pitchFamily="18" charset="0"/>
                <a:ea typeface="+mn-ea"/>
              </a:rPr>
              <a:t>entitled.</a:t>
            </a:r>
          </a:p>
          <a:p>
            <a:pPr>
              <a:defRPr/>
            </a:pPr>
            <a:r>
              <a:rPr lang="en-US" dirty="0">
                <a:latin typeface="Georgia" panose="02040502050405020303" pitchFamily="18" charset="0"/>
                <a:ea typeface="ＭＳ Ｐゴシック" charset="0"/>
              </a:rPr>
              <a:t>For example, you are innocent until proven guilty, no torture, the right to privacy, etc. </a:t>
            </a:r>
            <a:endParaRPr lang="en-US" sz="2400" dirty="0">
              <a:latin typeface="Georgia" panose="02040502050405020303" pitchFamily="18" charset="0"/>
              <a:ea typeface="ＭＳ Ｐゴシック" charset="0"/>
            </a:endParaRPr>
          </a:p>
          <a:p>
            <a:pPr>
              <a:defRPr/>
            </a:pPr>
            <a:endParaRPr lang="en-US" dirty="0">
              <a:ea typeface="+mn-ea"/>
            </a:endParaRPr>
          </a:p>
        </p:txBody>
      </p:sp>
      <p:pic>
        <p:nvPicPr>
          <p:cNvPr id="12292" name="Picture 5">
            <a:extLst>
              <a:ext uri="{FF2B5EF4-FFF2-40B4-BE49-F238E27FC236}">
                <a16:creationId xmlns:a16="http://schemas.microsoft.com/office/drawing/2014/main" id="{62DC63A4-7C8E-42E3-8246-00665828B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228600"/>
            <a:ext cx="29908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2358</TotalTime>
  <Words>498</Words>
  <Application>Microsoft Office PowerPoint</Application>
  <PresentationFormat>On-screen Show (4:3)</PresentationFormat>
  <Paragraphs>61</Paragraphs>
  <Slides>17</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ＭＳ Ｐゴシック</vt:lpstr>
      <vt:lpstr>Arial</vt:lpstr>
      <vt:lpstr>Georgia</vt:lpstr>
      <vt:lpstr>Times New Roman</vt:lpstr>
      <vt:lpstr>Wingdings</vt:lpstr>
      <vt:lpstr>Soaring</vt:lpstr>
      <vt:lpstr>Foreign Policy Review</vt:lpstr>
      <vt:lpstr>FP Lesson 3 – “ The United Nations”</vt:lpstr>
      <vt:lpstr>The United Nations</vt:lpstr>
      <vt:lpstr>The United Nations</vt:lpstr>
      <vt:lpstr>PowerPoint Presentation</vt:lpstr>
      <vt:lpstr>PowerPoint Presentation</vt:lpstr>
      <vt:lpstr>The United Nations</vt:lpstr>
      <vt:lpstr>PowerPoint Presentation</vt:lpstr>
      <vt:lpstr>The United Nations</vt:lpstr>
      <vt:lpstr>PowerPoint Presentation</vt:lpstr>
      <vt:lpstr>PowerPoint Presentation</vt:lpstr>
      <vt:lpstr>The UN in the Modern World</vt:lpstr>
      <vt:lpstr>The UN in the Modern World</vt:lpstr>
      <vt:lpstr>The UN in the Modern World</vt:lpstr>
      <vt:lpstr>The UN in the Modern World</vt:lpstr>
      <vt:lpstr>United Nations Goodwill Ambassadors</vt:lpstr>
      <vt:lpstr>UN Sustainable Development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 Section One</dc:title>
  <dc:creator>Dilmore, Robyn</dc:creator>
  <cp:lastModifiedBy>LaCoste, Katie</cp:lastModifiedBy>
  <cp:revision>92</cp:revision>
  <dcterms:created xsi:type="dcterms:W3CDTF">2008-09-28T21:24:07Z</dcterms:created>
  <dcterms:modified xsi:type="dcterms:W3CDTF">2020-04-16T15:51:10Z</dcterms:modified>
</cp:coreProperties>
</file>